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3" r:id="rId8"/>
    <p:sldId id="266" r:id="rId9"/>
    <p:sldId id="267" r:id="rId10"/>
    <p:sldId id="264" r:id="rId11"/>
    <p:sldId id="265" r:id="rId12"/>
    <p:sldId id="268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6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2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4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5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6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1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7C08-32D9-42F7-B8A9-98C5E5639BD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gif"/><Relationship Id="rId7" Type="http://schemas.openxmlformats.org/officeDocument/2006/relationships/image" Target="../media/image28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778" r="43518" b="72530"/>
          <a:stretch/>
        </p:blipFill>
        <p:spPr>
          <a:xfrm>
            <a:off x="5803900" y="2781300"/>
            <a:ext cx="1504948" cy="13377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8209" y="1069216"/>
            <a:ext cx="1828800" cy="1830477"/>
            <a:chOff x="1397479" y="1052423"/>
            <a:chExt cx="1828800" cy="1830477"/>
          </a:xfrm>
        </p:grpSpPr>
        <p:sp>
          <p:nvSpPr>
            <p:cNvPr id="4" name="Rectangle 3"/>
            <p:cNvSpPr>
              <a:spLocks/>
            </p:cNvSpPr>
            <p:nvPr/>
          </p:nvSpPr>
          <p:spPr>
            <a:xfrm>
              <a:off x="1397479" y="1052423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139" y="1779138"/>
              <a:ext cx="1251480" cy="100216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0555"/>
            <a:stretch/>
          </p:blipFill>
          <p:spPr>
            <a:xfrm>
              <a:off x="1854679" y="1098281"/>
              <a:ext cx="914400" cy="63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01233" y="2785533"/>
              <a:ext cx="1820333" cy="97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401233" y="2785533"/>
              <a:ext cx="1820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582416" y="1018691"/>
            <a:ext cx="1554480" cy="1554480"/>
            <a:chOff x="2582416" y="1018691"/>
            <a:chExt cx="1554480" cy="1554480"/>
          </a:xfrm>
        </p:grpSpPr>
        <p:grpSp>
          <p:nvGrpSpPr>
            <p:cNvPr id="20" name="Group 19"/>
            <p:cNvGrpSpPr/>
            <p:nvPr/>
          </p:nvGrpSpPr>
          <p:grpSpPr>
            <a:xfrm>
              <a:off x="2582416" y="1018691"/>
              <a:ext cx="1554480" cy="1554480"/>
              <a:chOff x="2582416" y="1018691"/>
              <a:chExt cx="1554480" cy="1554480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582416" y="1018691"/>
                <a:ext cx="1554480" cy="1554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0555"/>
              <a:stretch/>
            </p:blipFill>
            <p:spPr>
              <a:xfrm>
                <a:off x="3018449" y="1103610"/>
                <a:ext cx="685800" cy="476250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509" y="1650264"/>
              <a:ext cx="948294" cy="759376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2789849" y="4592902"/>
            <a:ext cx="1828800" cy="1828800"/>
            <a:chOff x="2789849" y="4592902"/>
            <a:chExt cx="1828800" cy="1828800"/>
          </a:xfrm>
        </p:grpSpPr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2789849" y="4592902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881289" y="4684342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72729" y="4775782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177797" y="4991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12809" y="5415862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136145" y="5923671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2" idx="5"/>
              <a:endCxn id="19" idx="1"/>
            </p:cNvCxnSpPr>
            <p:nvPr/>
          </p:nvCxnSpPr>
          <p:spPr>
            <a:xfrm>
              <a:off x="3333895" y="5147918"/>
              <a:ext cx="305696" cy="294726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5"/>
              <a:endCxn id="21" idx="1"/>
            </p:cNvCxnSpPr>
            <p:nvPr/>
          </p:nvCxnSpPr>
          <p:spPr>
            <a:xfrm>
              <a:off x="3768907" y="5571960"/>
              <a:ext cx="394020" cy="378493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0119" y="5731807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19" idx="3"/>
              <a:endCxn id="31" idx="7"/>
            </p:cNvCxnSpPr>
            <p:nvPr/>
          </p:nvCxnSpPr>
          <p:spPr>
            <a:xfrm flipH="1">
              <a:off x="3486217" y="5571960"/>
              <a:ext cx="153374" cy="186629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8907" y="5288039"/>
              <a:ext cx="190809" cy="161905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922920" y="5135446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476250" y="3507584"/>
            <a:ext cx="1828800" cy="1828800"/>
            <a:chOff x="9476250" y="3507584"/>
            <a:chExt cx="1828800" cy="1828800"/>
          </a:xfrm>
        </p:grpSpPr>
        <p:sp>
          <p:nvSpPr>
            <p:cNvPr id="48" name="Rounded Rectangle 47"/>
            <p:cNvSpPr>
              <a:spLocks/>
            </p:cNvSpPr>
            <p:nvPr/>
          </p:nvSpPr>
          <p:spPr>
            <a:xfrm>
              <a:off x="9476250" y="3507584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>
              <a:spLocks/>
            </p:cNvSpPr>
            <p:nvPr/>
          </p:nvSpPr>
          <p:spPr>
            <a:xfrm>
              <a:off x="9567690" y="3599024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>
              <a:spLocks/>
            </p:cNvSpPr>
            <p:nvPr/>
          </p:nvSpPr>
          <p:spPr>
            <a:xfrm>
              <a:off x="9659130" y="3690464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799064" y="384471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0253490" y="4284824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0732287" y="473512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1" idx="5"/>
              <a:endCxn id="52" idx="1"/>
            </p:cNvCxnSpPr>
            <p:nvPr/>
          </p:nvCxnSpPr>
          <p:spPr>
            <a:xfrm>
              <a:off x="10033211" y="4078860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5"/>
              <a:endCxn id="53" idx="1"/>
            </p:cNvCxnSpPr>
            <p:nvPr/>
          </p:nvCxnSpPr>
          <p:spPr>
            <a:xfrm>
              <a:off x="10487637" y="4518971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9936224" y="460209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2" idx="3"/>
              <a:endCxn id="56" idx="7"/>
            </p:cNvCxnSpPr>
            <p:nvPr/>
          </p:nvCxnSpPr>
          <p:spPr>
            <a:xfrm flipH="1">
              <a:off x="10170371" y="4518971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2" idx="7"/>
              <a:endCxn id="59" idx="3"/>
            </p:cNvCxnSpPr>
            <p:nvPr/>
          </p:nvCxnSpPr>
          <p:spPr>
            <a:xfrm flipV="1">
              <a:off x="10487637" y="4202611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0569850" y="3968464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80620" y="3546255"/>
            <a:ext cx="1828800" cy="1828800"/>
            <a:chOff x="9476250" y="3507584"/>
            <a:chExt cx="1828800" cy="1828800"/>
          </a:xfrm>
        </p:grpSpPr>
        <p:sp>
          <p:nvSpPr>
            <p:cNvPr id="42" name="Rounded Rectangle 41"/>
            <p:cNvSpPr>
              <a:spLocks/>
            </p:cNvSpPr>
            <p:nvPr/>
          </p:nvSpPr>
          <p:spPr>
            <a:xfrm>
              <a:off x="9476250" y="3507584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>
              <a:spLocks/>
            </p:cNvSpPr>
            <p:nvPr/>
          </p:nvSpPr>
          <p:spPr>
            <a:xfrm>
              <a:off x="9567690" y="3599024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>
              <a:spLocks/>
            </p:cNvSpPr>
            <p:nvPr/>
          </p:nvSpPr>
          <p:spPr>
            <a:xfrm>
              <a:off x="9659130" y="3690464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99064" y="3844713"/>
              <a:ext cx="27432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732287" y="4735120"/>
              <a:ext cx="274320" cy="2743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45" idx="5"/>
            </p:cNvCxnSpPr>
            <p:nvPr/>
          </p:nvCxnSpPr>
          <p:spPr>
            <a:xfrm>
              <a:off x="10033211" y="4078860"/>
              <a:ext cx="357439" cy="343124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9936224" y="4602090"/>
              <a:ext cx="27432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endCxn id="63" idx="7"/>
            </p:cNvCxnSpPr>
            <p:nvPr/>
          </p:nvCxnSpPr>
          <p:spPr>
            <a:xfrm flipH="1">
              <a:off x="10170371" y="4421984"/>
              <a:ext cx="220279" cy="220279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66" idx="3"/>
            </p:cNvCxnSpPr>
            <p:nvPr/>
          </p:nvCxnSpPr>
          <p:spPr>
            <a:xfrm flipV="1">
              <a:off x="10390650" y="4202611"/>
              <a:ext cx="219373" cy="219373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0569850" y="3968464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endCxn id="47" idx="1"/>
            </p:cNvCxnSpPr>
            <p:nvPr/>
          </p:nvCxnSpPr>
          <p:spPr>
            <a:xfrm>
              <a:off x="10386785" y="4421984"/>
              <a:ext cx="385675" cy="353309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72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9" name="Picture 158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234162" y="4062462"/>
            <a:ext cx="2468880" cy="2382469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8219035" y="4887277"/>
            <a:ext cx="529482" cy="731520"/>
            <a:chOff x="291854" y="5229135"/>
            <a:chExt cx="529482" cy="769230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8887706" y="4887277"/>
            <a:ext cx="463021" cy="731520"/>
            <a:chOff x="1865312" y="1083733"/>
            <a:chExt cx="463021" cy="760048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flipH="1">
            <a:off x="9470866" y="4887277"/>
            <a:ext cx="463021" cy="731520"/>
            <a:chOff x="2017712" y="1236133"/>
            <a:chExt cx="463021" cy="760048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36"/>
          <p:cNvCxnSpPr/>
          <p:nvPr/>
        </p:nvCxnSpPr>
        <p:spPr>
          <a:xfrm>
            <a:off x="10169529" y="5254355"/>
            <a:ext cx="548640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0159514" y="5254355"/>
            <a:ext cx="0" cy="361978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10719757" y="5259119"/>
            <a:ext cx="0" cy="365760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0169529" y="4902665"/>
            <a:ext cx="548640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590184" y="4833510"/>
            <a:ext cx="1828800" cy="1828800"/>
            <a:chOff x="7738890" y="952500"/>
            <a:chExt cx="1828800" cy="1828800"/>
          </a:xfrm>
        </p:grpSpPr>
        <p:sp>
          <p:nvSpPr>
            <p:cNvPr id="161" name="Rounded Rectangle 160"/>
            <p:cNvSpPr>
              <a:spLocks/>
            </p:cNvSpPr>
            <p:nvPr/>
          </p:nvSpPr>
          <p:spPr>
            <a:xfrm>
              <a:off x="7738890" y="952500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061704" y="1289629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8516130" y="172974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994927" y="218003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8295851" y="1523776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750277" y="1963887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8198864" y="204700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8433011" y="1963887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750277" y="1647527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832490" y="1413380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57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407732" y="1733507"/>
            <a:ext cx="2103120" cy="2103120"/>
            <a:chOff x="7197923" y="2814444"/>
            <a:chExt cx="2103120" cy="2103120"/>
          </a:xfrm>
        </p:grpSpPr>
        <p:sp>
          <p:nvSpPr>
            <p:cNvPr id="162" name="Oval 161"/>
            <p:cNvSpPr/>
            <p:nvPr/>
          </p:nvSpPr>
          <p:spPr>
            <a:xfrm>
              <a:off x="7197923" y="2814444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989375" y="360914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823273" y="4422231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7605726" y="3237238"/>
              <a:ext cx="453617" cy="444444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397178" y="4031936"/>
              <a:ext cx="496063" cy="46283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7436808" y="418202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7844611" y="4031936"/>
              <a:ext cx="214732" cy="22262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397178" y="3460692"/>
              <a:ext cx="213154" cy="220990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540364" y="3037898"/>
              <a:ext cx="477770" cy="495333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49" y="4178331"/>
            <a:ext cx="2115495" cy="211549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219035" y="4867277"/>
            <a:ext cx="2500722" cy="737602"/>
            <a:chOff x="8219035" y="4887277"/>
            <a:chExt cx="2500722" cy="737602"/>
          </a:xfrm>
        </p:grpSpPr>
        <p:grpSp>
          <p:nvGrpSpPr>
            <p:cNvPr id="126" name="Group 125"/>
            <p:cNvGrpSpPr/>
            <p:nvPr/>
          </p:nvGrpSpPr>
          <p:grpSpPr>
            <a:xfrm>
              <a:off x="8219035" y="4887277"/>
              <a:ext cx="529482" cy="731520"/>
              <a:chOff x="291854" y="5229135"/>
              <a:chExt cx="529482" cy="769230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8887706" y="4887277"/>
              <a:ext cx="463021" cy="731520"/>
              <a:chOff x="1865312" y="1083733"/>
              <a:chExt cx="463021" cy="760048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 flipH="1">
              <a:off x="9470866" y="4887277"/>
              <a:ext cx="463021" cy="731520"/>
              <a:chOff x="2017712" y="1236133"/>
              <a:chExt cx="463021" cy="760048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/>
            <p:cNvCxnSpPr/>
            <p:nvPr/>
          </p:nvCxnSpPr>
          <p:spPr>
            <a:xfrm>
              <a:off x="10169529" y="5254355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10159514" y="5254355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0719757" y="5259119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0169529" y="4902665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" y="317302"/>
            <a:ext cx="2468880" cy="238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18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407732" y="1733507"/>
            <a:ext cx="2103120" cy="2103120"/>
            <a:chOff x="7197923" y="2814444"/>
            <a:chExt cx="2103120" cy="2103120"/>
          </a:xfrm>
        </p:grpSpPr>
        <p:sp>
          <p:nvSpPr>
            <p:cNvPr id="162" name="Oval 161"/>
            <p:cNvSpPr/>
            <p:nvPr/>
          </p:nvSpPr>
          <p:spPr>
            <a:xfrm>
              <a:off x="7197923" y="2814444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989375" y="360914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823273" y="4422231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7605726" y="3237238"/>
              <a:ext cx="453617" cy="444444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397178" y="4031936"/>
              <a:ext cx="496063" cy="46283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7436808" y="418202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7844611" y="4031936"/>
              <a:ext cx="214732" cy="22262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397178" y="3460692"/>
              <a:ext cx="213154" cy="220990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540364" y="3037898"/>
              <a:ext cx="477770" cy="495333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8103050" y="3902740"/>
            <a:ext cx="2642934" cy="2642934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rect">
              <a:avLst/>
            </a:prstGeom>
            <a:grpFill/>
          </p:spPr>
        </p:pic>
        <p:grpSp>
          <p:nvGrpSpPr>
            <p:cNvPr id="29" name="Group 28"/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126" name="Group 125"/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" y="317302"/>
            <a:ext cx="2468880" cy="2382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8059395" y="1130827"/>
            <a:ext cx="2642934" cy="2642934"/>
            <a:chOff x="298092" y="2644781"/>
            <a:chExt cx="2642934" cy="2642934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092" y="2644781"/>
              <a:ext cx="2642934" cy="2642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grpSp>
          <p:nvGrpSpPr>
            <p:cNvPr id="145" name="Group 144"/>
            <p:cNvGrpSpPr/>
            <p:nvPr/>
          </p:nvGrpSpPr>
          <p:grpSpPr>
            <a:xfrm>
              <a:off x="410473" y="3597447"/>
              <a:ext cx="529482" cy="731520"/>
              <a:chOff x="291854" y="5229135"/>
              <a:chExt cx="529482" cy="769230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1074090" y="3597447"/>
              <a:ext cx="463021" cy="731520"/>
              <a:chOff x="1865312" y="1083733"/>
              <a:chExt cx="463021" cy="760048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5" name="Straight Connector 15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flipH="1">
              <a:off x="1671246" y="3597447"/>
              <a:ext cx="463021" cy="731520"/>
              <a:chOff x="2017712" y="1236133"/>
              <a:chExt cx="463021" cy="760048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3" name="Straight Connector 152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2268402" y="3612835"/>
              <a:ext cx="560243" cy="722214"/>
              <a:chOff x="10159514" y="4882665"/>
              <a:chExt cx="560243" cy="722214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49" name="Straight Connector 148"/>
              <p:cNvCxnSpPr/>
              <p:nvPr/>
            </p:nvCxnSpPr>
            <p:spPr>
              <a:xfrm>
                <a:off x="10169529" y="5234355"/>
                <a:ext cx="548640" cy="2464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10159514" y="5234355"/>
                <a:ext cx="0" cy="361978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10719757" y="5239119"/>
                <a:ext cx="0" cy="365760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0169529" y="4882665"/>
                <a:ext cx="548640" cy="2464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045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3-Black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210" t="5506" r="1937" b="1235"/>
          <a:stretch/>
        </p:blipFill>
        <p:spPr>
          <a:xfrm>
            <a:off x="657569" y="803360"/>
            <a:ext cx="4021205" cy="4882283"/>
          </a:xfrm>
          <a:prstGeom prst="rect">
            <a:avLst/>
          </a:prstGeom>
        </p:spPr>
      </p:pic>
      <p:pic>
        <p:nvPicPr>
          <p:cNvPr id="5" name="gc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5959" y="799289"/>
            <a:ext cx="5373400" cy="4882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2543" r="47377"/>
          <a:stretch/>
        </p:blipFill>
        <p:spPr>
          <a:xfrm>
            <a:off x="3378353" y="799288"/>
            <a:ext cx="4298027" cy="4882283"/>
          </a:xfrm>
          <a:prstGeom prst="parallelogram">
            <a:avLst>
              <a:gd name="adj" fmla="val 20931"/>
            </a:avLst>
          </a:prstGeom>
        </p:spPr>
      </p:pic>
    </p:spTree>
    <p:extLst>
      <p:ext uri="{BB962C8B-B14F-4D97-AF65-F5344CB8AC3E}">
        <p14:creationId xmlns:p14="http://schemas.microsoft.com/office/powerpoint/2010/main" val="1103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75754" y="3200718"/>
            <a:ext cx="2642934" cy="2642934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rect">
              <a:avLst/>
            </a:prstGeom>
            <a:grpFill/>
          </p:spPr>
        </p:pic>
        <p:grpSp>
          <p:nvGrpSpPr>
            <p:cNvPr id="6" name="Group 5"/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7" name="Group 6"/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73" y="3390951"/>
            <a:ext cx="2642934" cy="2642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24" name="Group 23"/>
          <p:cNvGrpSpPr/>
          <p:nvPr/>
        </p:nvGrpSpPr>
        <p:grpSpPr>
          <a:xfrm>
            <a:off x="2616754" y="4343617"/>
            <a:ext cx="529482" cy="731520"/>
            <a:chOff x="291854" y="5229135"/>
            <a:chExt cx="529482" cy="769230"/>
          </a:xfrm>
          <a:solidFill>
            <a:schemeClr val="bg1">
              <a:lumMod val="95000"/>
            </a:schemeClr>
          </a:solidFill>
        </p:grpSpPr>
        <p:cxnSp>
          <p:nvCxnSpPr>
            <p:cNvPr id="36" name="Straight Connector 3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280371" y="4343617"/>
            <a:ext cx="463021" cy="731520"/>
            <a:chOff x="1865312" y="1083733"/>
            <a:chExt cx="463021" cy="760048"/>
          </a:xfrm>
          <a:solidFill>
            <a:schemeClr val="bg1">
              <a:lumMod val="95000"/>
            </a:schemeClr>
          </a:solidFill>
        </p:grpSpPr>
        <p:cxnSp>
          <p:nvCxnSpPr>
            <p:cNvPr id="34" name="Straight Connector 33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H="1">
            <a:off x="3877527" y="4343617"/>
            <a:ext cx="463021" cy="731520"/>
            <a:chOff x="2017712" y="1236133"/>
            <a:chExt cx="463021" cy="760048"/>
          </a:xfrm>
          <a:solidFill>
            <a:schemeClr val="bg1">
              <a:lumMod val="95000"/>
            </a:schemeClr>
          </a:solidFill>
        </p:grpSpPr>
        <p:cxnSp>
          <p:nvCxnSpPr>
            <p:cNvPr id="32" name="Straight Connector 31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474683" y="4359005"/>
            <a:ext cx="560243" cy="722214"/>
            <a:chOff x="10159514" y="4882665"/>
            <a:chExt cx="560243" cy="722214"/>
          </a:xfrm>
          <a:solidFill>
            <a:schemeClr val="bg1">
              <a:lumMod val="95000"/>
            </a:schemeClr>
          </a:solidFill>
        </p:grpSpPr>
        <p:cxnSp>
          <p:nvCxnSpPr>
            <p:cNvPr id="28" name="Straight Connector 27"/>
            <p:cNvCxnSpPr/>
            <p:nvPr/>
          </p:nvCxnSpPr>
          <p:spPr>
            <a:xfrm>
              <a:off x="10169529" y="5234355"/>
              <a:ext cx="548640" cy="2464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0159514" y="5234355"/>
              <a:ext cx="0" cy="361978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0719757" y="5239119"/>
              <a:ext cx="0" cy="365760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69529" y="4882665"/>
              <a:ext cx="548640" cy="2464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189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203133" y="1092692"/>
            <a:ext cx="529482" cy="769230"/>
            <a:chOff x="1066800" y="1083733"/>
            <a:chExt cx="529482" cy="76923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3070772" y="1083733"/>
            <a:ext cx="591957" cy="775598"/>
            <a:chOff x="3070772" y="1083733"/>
            <a:chExt cx="591957" cy="77559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900082" y="1092692"/>
            <a:ext cx="463021" cy="760048"/>
            <a:chOff x="1865312" y="1083733"/>
            <a:chExt cx="463021" cy="76004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 flipH="1">
            <a:off x="2476120" y="1092692"/>
            <a:ext cx="463021" cy="760048"/>
            <a:chOff x="2017712" y="1236133"/>
            <a:chExt cx="463021" cy="76004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812427" y="2265885"/>
            <a:ext cx="1207543" cy="1164727"/>
            <a:chOff x="7580798" y="2004336"/>
            <a:chExt cx="1207543" cy="1164727"/>
          </a:xfrm>
        </p:grpSpPr>
        <p:sp>
          <p:nvSpPr>
            <p:cNvPr id="47" name="Oval 46"/>
            <p:cNvSpPr/>
            <p:nvPr/>
          </p:nvSpPr>
          <p:spPr>
            <a:xfrm>
              <a:off x="7580798" y="200433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8035224" y="2444447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514021" y="289474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7" idx="5"/>
              <a:endCxn id="48" idx="1"/>
            </p:cNvCxnSpPr>
            <p:nvPr/>
          </p:nvCxnSpPr>
          <p:spPr>
            <a:xfrm>
              <a:off x="7814945" y="2238483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8" idx="5"/>
              <a:endCxn id="49" idx="1"/>
            </p:cNvCxnSpPr>
            <p:nvPr/>
          </p:nvCxnSpPr>
          <p:spPr>
            <a:xfrm>
              <a:off x="8269371" y="2678594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7717958" y="276171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48" idx="3"/>
              <a:endCxn id="52" idx="7"/>
            </p:cNvCxnSpPr>
            <p:nvPr/>
          </p:nvCxnSpPr>
          <p:spPr>
            <a:xfrm flipH="1">
              <a:off x="7952105" y="2678594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8" idx="7"/>
              <a:endCxn id="55" idx="3"/>
            </p:cNvCxnSpPr>
            <p:nvPr/>
          </p:nvCxnSpPr>
          <p:spPr>
            <a:xfrm flipV="1">
              <a:off x="8269371" y="2362234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8351584" y="2128087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91460" y="2473889"/>
            <a:ext cx="529482" cy="769230"/>
            <a:chOff x="1066800" y="1083733"/>
            <a:chExt cx="529482" cy="7692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147983" y="2464930"/>
            <a:ext cx="591957" cy="775598"/>
            <a:chOff x="3059099" y="2464930"/>
            <a:chExt cx="591957" cy="7755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3070772" y="246493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070772" y="2839798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070772" y="3231569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51056" y="2464930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059099" y="2848249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3831435" y="1109626"/>
            <a:ext cx="548640" cy="2591"/>
          </a:xfrm>
          <a:prstGeom prst="line">
            <a:avLst/>
          </a:prstGeom>
          <a:ln w="9525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 rot="5400000">
            <a:off x="3939046" y="1165020"/>
            <a:ext cx="182880" cy="365760"/>
            <a:chOff x="3070772" y="1083733"/>
            <a:chExt cx="591957" cy="775598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5400000" flipH="1">
            <a:off x="3991097" y="1435109"/>
            <a:ext cx="246888" cy="548640"/>
            <a:chOff x="3070772" y="907080"/>
            <a:chExt cx="591958" cy="952251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662730" y="907080"/>
              <a:ext cx="0" cy="95225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 flipV="1">
            <a:off x="4526328" y="1075281"/>
            <a:ext cx="0" cy="766639"/>
          </a:xfrm>
          <a:prstGeom prst="line">
            <a:avLst/>
          </a:prstGeom>
          <a:ln w="9525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555976" y="1005387"/>
            <a:ext cx="386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EMERGENT DYNAMICS, </a:t>
            </a:r>
          </a:p>
          <a:p>
            <a:r>
              <a:rPr lang="en-US" dirty="0" smtClean="0"/>
              <a:t>CONTROLS AND</a:t>
            </a:r>
          </a:p>
          <a:p>
            <a:r>
              <a:rPr lang="en-US" dirty="0" smtClean="0"/>
              <a:t>ANALYTICS LAB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75199" y="4491733"/>
            <a:ext cx="529482" cy="769230"/>
            <a:chOff x="1066800" y="1083733"/>
            <a:chExt cx="529482" cy="769230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304741" y="4487007"/>
            <a:ext cx="591957" cy="770872"/>
            <a:chOff x="3070772" y="1079500"/>
            <a:chExt cx="591957" cy="770872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3082445" y="107950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3070772" y="1080112"/>
              <a:ext cx="11673" cy="76712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134051" y="4491733"/>
            <a:ext cx="463021" cy="760048"/>
            <a:chOff x="1865312" y="1083733"/>
            <a:chExt cx="463021" cy="760048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flipH="1">
            <a:off x="4710089" y="4491733"/>
            <a:ext cx="463021" cy="760048"/>
            <a:chOff x="2017712" y="1236133"/>
            <a:chExt cx="463021" cy="760048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5984999" y="4349810"/>
            <a:ext cx="3868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MERGENT    YNAMICS </a:t>
            </a:r>
          </a:p>
          <a:p>
            <a:r>
              <a:rPr lang="en-US" sz="2000" b="1" dirty="0" smtClean="0"/>
              <a:t>   ONTROLS AND</a:t>
            </a:r>
          </a:p>
          <a:p>
            <a:r>
              <a:rPr lang="en-US" sz="2000" b="1" dirty="0" smtClean="0"/>
              <a:t>   NALYTICS LAB</a:t>
            </a:r>
            <a:endParaRPr lang="en-US" sz="2000" b="1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085481" y="4485995"/>
            <a:ext cx="137160" cy="146304"/>
            <a:chOff x="1066800" y="1083733"/>
            <a:chExt cx="529482" cy="769230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7397391" y="4479153"/>
            <a:ext cx="109728" cy="146303"/>
            <a:chOff x="1865312" y="1083736"/>
            <a:chExt cx="463021" cy="760045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 flipH="1">
            <a:off x="6095644" y="4784489"/>
            <a:ext cx="109728" cy="146303"/>
            <a:chOff x="1865312" y="1083736"/>
            <a:chExt cx="463021" cy="760045"/>
          </a:xfrm>
        </p:grpSpPr>
        <p:cxnSp>
          <p:nvCxnSpPr>
            <p:cNvPr id="132" name="Straight Connector 131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6076594" y="5089657"/>
            <a:ext cx="128016" cy="146304"/>
            <a:chOff x="3070772" y="1083733"/>
            <a:chExt cx="591957" cy="775598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947377" y="2531886"/>
            <a:ext cx="137160" cy="146304"/>
            <a:chOff x="1066800" y="1083733"/>
            <a:chExt cx="529482" cy="76923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143851" y="2531885"/>
            <a:ext cx="146304" cy="146305"/>
            <a:chOff x="4744901" y="5799423"/>
            <a:chExt cx="146304" cy="140638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8349467" y="2531886"/>
            <a:ext cx="137160" cy="146304"/>
            <a:chOff x="1066800" y="1083733"/>
            <a:chExt cx="529482" cy="769230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545940" y="2531886"/>
            <a:ext cx="138748" cy="146304"/>
            <a:chOff x="5152747" y="5793757"/>
            <a:chExt cx="138748" cy="146304"/>
          </a:xfrm>
        </p:grpSpPr>
        <p:grpSp>
          <p:nvGrpSpPr>
            <p:cNvPr id="140" name="Group 139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744001" y="2531886"/>
            <a:ext cx="137160" cy="146304"/>
            <a:chOff x="5337571" y="5793327"/>
            <a:chExt cx="137160" cy="146304"/>
          </a:xfrm>
        </p:grpSpPr>
        <p:grpSp>
          <p:nvGrpSpPr>
            <p:cNvPr id="145" name="Group 144"/>
            <p:cNvGrpSpPr/>
            <p:nvPr/>
          </p:nvGrpSpPr>
          <p:grpSpPr>
            <a:xfrm>
              <a:off x="5337571" y="5793327"/>
              <a:ext cx="137160" cy="146304"/>
              <a:chOff x="1066800" y="1083733"/>
              <a:chExt cx="529482" cy="76923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1451813" y="1477560"/>
                <a:ext cx="144469" cy="3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Connector 148"/>
            <p:cNvCxnSpPr/>
            <p:nvPr/>
          </p:nvCxnSpPr>
          <p:spPr>
            <a:xfrm>
              <a:off x="5337571" y="5799916"/>
              <a:ext cx="0" cy="13922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474731" y="5868231"/>
              <a:ext cx="0" cy="6773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8940474" y="2531886"/>
            <a:ext cx="137160" cy="146304"/>
            <a:chOff x="1066800" y="1083733"/>
            <a:chExt cx="529482" cy="769230"/>
          </a:xfrm>
        </p:grpSpPr>
        <p:cxnSp>
          <p:nvCxnSpPr>
            <p:cNvPr id="152" name="Straight Connector 151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136947" y="2531886"/>
            <a:ext cx="132012" cy="146304"/>
            <a:chOff x="5717126" y="5799423"/>
            <a:chExt cx="132012" cy="137654"/>
          </a:xfrm>
        </p:grpSpPr>
        <p:grpSp>
          <p:nvGrpSpPr>
            <p:cNvPr id="155" name="Group 154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328272" y="2529588"/>
            <a:ext cx="137160" cy="148602"/>
            <a:chOff x="1066800" y="1117129"/>
            <a:chExt cx="529482" cy="781314"/>
          </a:xfrm>
        </p:grpSpPr>
        <p:cxnSp>
          <p:nvCxnSpPr>
            <p:cNvPr id="161" name="Straight Connector 160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9673088" y="2531887"/>
            <a:ext cx="109728" cy="146303"/>
            <a:chOff x="1865312" y="1083736"/>
            <a:chExt cx="463021" cy="76004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9850019" y="2531886"/>
            <a:ext cx="118440" cy="146304"/>
            <a:chOff x="6421574" y="5786195"/>
            <a:chExt cx="104444" cy="155862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0234877" y="2531886"/>
            <a:ext cx="132012" cy="146304"/>
            <a:chOff x="6584275" y="5811628"/>
            <a:chExt cx="132012" cy="146304"/>
          </a:xfrm>
        </p:grpSpPr>
        <p:grpSp>
          <p:nvGrpSpPr>
            <p:cNvPr id="172" name="Group 171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73" name="Group 17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4" name="Straight Connector 17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Straight Connector 176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0434092" y="2531885"/>
            <a:ext cx="146304" cy="146305"/>
            <a:chOff x="4744901" y="5799423"/>
            <a:chExt cx="146304" cy="140638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81" name="Straight Connector 18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0" name="Straight Connector 179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Connector 183"/>
          <p:cNvCxnSpPr/>
          <p:nvPr/>
        </p:nvCxnSpPr>
        <p:spPr>
          <a:xfrm rot="5400000">
            <a:off x="10576502" y="2606600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 rot="16200000">
            <a:off x="10692435" y="2554746"/>
            <a:ext cx="146304" cy="100584"/>
            <a:chOff x="5717126" y="5799423"/>
            <a:chExt cx="132012" cy="137654"/>
          </a:xfrm>
        </p:grpSpPr>
        <p:grpSp>
          <p:nvGrpSpPr>
            <p:cNvPr id="186" name="Group 18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0883080" y="2531886"/>
            <a:ext cx="109728" cy="146304"/>
            <a:chOff x="7212348" y="5804772"/>
            <a:chExt cx="138976" cy="146304"/>
          </a:xfrm>
        </p:grpSpPr>
        <p:grpSp>
          <p:nvGrpSpPr>
            <p:cNvPr id="190" name="Group 189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 flipH="1">
            <a:off x="7947377" y="2809565"/>
            <a:ext cx="109728" cy="146303"/>
            <a:chOff x="1865312" y="1083736"/>
            <a:chExt cx="463021" cy="76004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123764" y="2809564"/>
            <a:ext cx="102379" cy="146304"/>
            <a:chOff x="4714541" y="6078164"/>
            <a:chExt cx="102379" cy="146304"/>
          </a:xfrm>
        </p:grpSpPr>
        <p:grpSp>
          <p:nvGrpSpPr>
            <p:cNvPr id="199" name="Group 198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200" name="Group 19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1" name="Straight Connector 20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Connector 203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8292802" y="2809564"/>
            <a:ext cx="132012" cy="146304"/>
            <a:chOff x="5717126" y="5799423"/>
            <a:chExt cx="132012" cy="137654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08" name="Straight Connector 20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/>
        </p:nvGrpSpPr>
        <p:grpSpPr>
          <a:xfrm>
            <a:off x="8491473" y="2807266"/>
            <a:ext cx="137160" cy="148602"/>
            <a:chOff x="1066800" y="1117129"/>
            <a:chExt cx="529482" cy="781314"/>
          </a:xfrm>
        </p:grpSpPr>
        <p:cxnSp>
          <p:nvCxnSpPr>
            <p:cNvPr id="211" name="Straight Connector 210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8678360" y="2809564"/>
            <a:ext cx="138748" cy="146304"/>
            <a:chOff x="5152747" y="5793757"/>
            <a:chExt cx="138748" cy="146304"/>
          </a:xfrm>
        </p:grpSpPr>
        <p:grpSp>
          <p:nvGrpSpPr>
            <p:cNvPr id="214" name="Group 213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5" name="Straight Connector 214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/>
          <p:cNvGrpSpPr/>
          <p:nvPr/>
        </p:nvGrpSpPr>
        <p:grpSpPr>
          <a:xfrm>
            <a:off x="8883767" y="2809564"/>
            <a:ext cx="102379" cy="146304"/>
            <a:chOff x="4714541" y="6078164"/>
            <a:chExt cx="102379" cy="146304"/>
          </a:xfrm>
        </p:grpSpPr>
        <p:grpSp>
          <p:nvGrpSpPr>
            <p:cNvPr id="220" name="Group 219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222" name="Group 221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3" name="Straight Connector 222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Straight Connector 220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 rot="16200000">
            <a:off x="9031660" y="2834138"/>
            <a:ext cx="142876" cy="100583"/>
            <a:chOff x="5716977" y="5799423"/>
            <a:chExt cx="128919" cy="137653"/>
          </a:xfrm>
        </p:grpSpPr>
        <p:cxnSp>
          <p:nvCxnSpPr>
            <p:cNvPr id="230" name="Straight Connector 229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9341269" y="2809564"/>
            <a:ext cx="132012" cy="146304"/>
            <a:chOff x="6584275" y="5811628"/>
            <a:chExt cx="132012" cy="146304"/>
          </a:xfrm>
        </p:grpSpPr>
        <p:grpSp>
          <p:nvGrpSpPr>
            <p:cNvPr id="232" name="Group 231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34" name="Group 233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Straight Connector 232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9544416" y="2809564"/>
            <a:ext cx="132012" cy="146304"/>
            <a:chOff x="5717126" y="5799423"/>
            <a:chExt cx="132012" cy="137654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0" name="Straight Connector 239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rot="5400000">
            <a:off x="9714572" y="2831083"/>
            <a:ext cx="146304" cy="102173"/>
            <a:chOff x="5717126" y="5797249"/>
            <a:chExt cx="132012" cy="139828"/>
          </a:xfrm>
        </p:grpSpPr>
        <p:grpSp>
          <p:nvGrpSpPr>
            <p:cNvPr id="244" name="Group 24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Straight Connector 244"/>
            <p:cNvCxnSpPr/>
            <p:nvPr/>
          </p:nvCxnSpPr>
          <p:spPr>
            <a:xfrm>
              <a:off x="5722154" y="5797249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>
            <a:off x="7939947" y="3092616"/>
            <a:ext cx="132012" cy="146304"/>
            <a:chOff x="6584275" y="5811628"/>
            <a:chExt cx="132012" cy="14630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51" name="Group 250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Straight Connector 251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0" name="Straight Connector 249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8141353" y="3092616"/>
            <a:ext cx="132012" cy="146304"/>
            <a:chOff x="5717126" y="5799423"/>
            <a:chExt cx="132012" cy="137654"/>
          </a:xfrm>
        </p:grpSpPr>
        <p:grpSp>
          <p:nvGrpSpPr>
            <p:cNvPr id="256" name="Group 25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58" name="Straight Connector 25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oup 259"/>
          <p:cNvGrpSpPr/>
          <p:nvPr/>
        </p:nvGrpSpPr>
        <p:grpSpPr>
          <a:xfrm>
            <a:off x="8342759" y="3092616"/>
            <a:ext cx="132012" cy="146304"/>
            <a:chOff x="6584275" y="5811628"/>
            <a:chExt cx="132012" cy="146304"/>
          </a:xfrm>
        </p:grpSpPr>
        <p:grpSp>
          <p:nvGrpSpPr>
            <p:cNvPr id="261" name="Group 260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63" name="Group 26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4" name="Straight Connector 26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2" name="Straight Connector 261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/>
          <p:cNvGrpSpPr/>
          <p:nvPr/>
        </p:nvGrpSpPr>
        <p:grpSpPr>
          <a:xfrm rot="16200000">
            <a:off x="8523019" y="3117190"/>
            <a:ext cx="142876" cy="100583"/>
            <a:chOff x="5716977" y="5799423"/>
            <a:chExt cx="128919" cy="137653"/>
          </a:xfrm>
        </p:grpSpPr>
        <p:cxnSp>
          <p:nvCxnSpPr>
            <p:cNvPr id="268" name="Straight Connector 267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Group 269"/>
          <p:cNvGrpSpPr/>
          <p:nvPr/>
        </p:nvGrpSpPr>
        <p:grpSpPr>
          <a:xfrm>
            <a:off x="8694963" y="3092616"/>
            <a:ext cx="123623" cy="146304"/>
            <a:chOff x="6421574" y="5786195"/>
            <a:chExt cx="104444" cy="155862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/>
          <p:cNvGrpSpPr/>
          <p:nvPr/>
        </p:nvGrpSpPr>
        <p:grpSpPr>
          <a:xfrm>
            <a:off x="8887980" y="3090318"/>
            <a:ext cx="137160" cy="148602"/>
            <a:chOff x="1066800" y="1117129"/>
            <a:chExt cx="529482" cy="781314"/>
          </a:xfrm>
        </p:grpSpPr>
        <p:cxnSp>
          <p:nvCxnSpPr>
            <p:cNvPr id="276" name="Straight Connector 275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8" name="Straight Connector 277"/>
          <p:cNvCxnSpPr/>
          <p:nvPr/>
        </p:nvCxnSpPr>
        <p:spPr>
          <a:xfrm rot="5400000">
            <a:off x="9023437" y="3167330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/>
          <p:cNvGrpSpPr/>
          <p:nvPr/>
        </p:nvGrpSpPr>
        <p:grpSpPr>
          <a:xfrm rot="16200000">
            <a:off x="9141561" y="3115476"/>
            <a:ext cx="146304" cy="100584"/>
            <a:chOff x="5717126" y="5799423"/>
            <a:chExt cx="132012" cy="137654"/>
          </a:xfrm>
        </p:grpSpPr>
        <p:grpSp>
          <p:nvGrpSpPr>
            <p:cNvPr id="280" name="Group 279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1" name="Straight Connector 280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9334402" y="3092616"/>
            <a:ext cx="109728" cy="146304"/>
            <a:chOff x="7212348" y="5804772"/>
            <a:chExt cx="138976" cy="146304"/>
          </a:xfrm>
        </p:grpSpPr>
        <p:grpSp>
          <p:nvGrpSpPr>
            <p:cNvPr id="285" name="Group 284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Connector 285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/>
          <p:cNvGrpSpPr/>
          <p:nvPr/>
        </p:nvGrpSpPr>
        <p:grpSpPr>
          <a:xfrm rot="16200000">
            <a:off x="9706806" y="3117190"/>
            <a:ext cx="142876" cy="100583"/>
            <a:chOff x="5716977" y="5799423"/>
            <a:chExt cx="128919" cy="137653"/>
          </a:xfrm>
        </p:grpSpPr>
        <p:cxnSp>
          <p:nvCxnSpPr>
            <p:cNvPr id="296" name="Straight Connector 295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9905378" y="3092616"/>
            <a:ext cx="132012" cy="146304"/>
            <a:chOff x="6584275" y="5811628"/>
            <a:chExt cx="132012" cy="146304"/>
          </a:xfrm>
        </p:grpSpPr>
        <p:grpSp>
          <p:nvGrpSpPr>
            <p:cNvPr id="299" name="Group 298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301" name="Group 300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2" name="Straight Connector 301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114233" y="3092616"/>
            <a:ext cx="138580" cy="146304"/>
            <a:chOff x="6690283" y="6351742"/>
            <a:chExt cx="138580" cy="146304"/>
          </a:xfrm>
        </p:grpSpPr>
        <p:grpSp>
          <p:nvGrpSpPr>
            <p:cNvPr id="291" name="Group 290"/>
            <p:cNvGrpSpPr/>
            <p:nvPr/>
          </p:nvGrpSpPr>
          <p:grpSpPr>
            <a:xfrm>
              <a:off x="6690283" y="6351742"/>
              <a:ext cx="137160" cy="146304"/>
              <a:chOff x="1066800" y="1083733"/>
              <a:chExt cx="529482" cy="769230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 rot="16200000">
              <a:off x="6760908" y="6425429"/>
              <a:ext cx="135550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Group 305"/>
          <p:cNvGrpSpPr/>
          <p:nvPr/>
        </p:nvGrpSpPr>
        <p:grpSpPr>
          <a:xfrm>
            <a:off x="10329656" y="3092616"/>
            <a:ext cx="109728" cy="146304"/>
            <a:chOff x="7212348" y="5804772"/>
            <a:chExt cx="138976" cy="146304"/>
          </a:xfrm>
        </p:grpSpPr>
        <p:grpSp>
          <p:nvGrpSpPr>
            <p:cNvPr id="307" name="Group 306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310" name="Straight Connector 30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Straight Connector 307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/>
          <p:cNvGrpSpPr/>
          <p:nvPr/>
        </p:nvGrpSpPr>
        <p:grpSpPr>
          <a:xfrm>
            <a:off x="10035662" y="2531886"/>
            <a:ext cx="132012" cy="146304"/>
            <a:chOff x="5717126" y="5799423"/>
            <a:chExt cx="132012" cy="137654"/>
          </a:xfrm>
        </p:grpSpPr>
        <p:grpSp>
          <p:nvGrpSpPr>
            <p:cNvPr id="314" name="Group 31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316" name="Straight Connector 31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5" name="Straight Connector 31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/>
          <p:cNvGrpSpPr/>
          <p:nvPr/>
        </p:nvGrpSpPr>
        <p:grpSpPr>
          <a:xfrm>
            <a:off x="5335665" y="2518019"/>
            <a:ext cx="529482" cy="769230"/>
            <a:chOff x="1066800" y="1083733"/>
            <a:chExt cx="529482" cy="769230"/>
          </a:xfrm>
        </p:grpSpPr>
        <p:cxnSp>
          <p:nvCxnSpPr>
            <p:cNvPr id="319" name="Straight Connector 318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/>
          <p:cNvGrpSpPr/>
          <p:nvPr/>
        </p:nvGrpSpPr>
        <p:grpSpPr>
          <a:xfrm>
            <a:off x="7162032" y="2513293"/>
            <a:ext cx="599895" cy="770872"/>
            <a:chOff x="3067597" y="1079500"/>
            <a:chExt cx="599895" cy="770872"/>
          </a:xfrm>
        </p:grpSpPr>
        <p:cxnSp>
          <p:nvCxnSpPr>
            <p:cNvPr id="323" name="Straight Connector 322"/>
            <p:cNvCxnSpPr/>
            <p:nvPr/>
          </p:nvCxnSpPr>
          <p:spPr>
            <a:xfrm>
              <a:off x="3082445" y="107950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V="1">
              <a:off x="3667492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V="1">
              <a:off x="3067597" y="1080112"/>
              <a:ext cx="11673" cy="76712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/>
          <p:cNvGrpSpPr/>
          <p:nvPr/>
        </p:nvGrpSpPr>
        <p:grpSpPr>
          <a:xfrm>
            <a:off x="5994517" y="2518019"/>
            <a:ext cx="463021" cy="760048"/>
            <a:chOff x="1865312" y="1083733"/>
            <a:chExt cx="463021" cy="760048"/>
          </a:xfrm>
        </p:grpSpPr>
        <p:cxnSp>
          <p:nvCxnSpPr>
            <p:cNvPr id="328" name="Straight Connector 327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H="1">
            <a:off x="6570555" y="2518019"/>
            <a:ext cx="463021" cy="760048"/>
            <a:chOff x="2017712" y="1236133"/>
            <a:chExt cx="463021" cy="760048"/>
          </a:xfrm>
        </p:grpSpPr>
        <p:cxnSp>
          <p:nvCxnSpPr>
            <p:cNvPr id="331" name="Straight Connector 330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/>
          <p:cNvGrpSpPr/>
          <p:nvPr/>
        </p:nvGrpSpPr>
        <p:grpSpPr>
          <a:xfrm>
            <a:off x="7301125" y="330847"/>
            <a:ext cx="529482" cy="769230"/>
            <a:chOff x="1066800" y="1083733"/>
            <a:chExt cx="529482" cy="769230"/>
          </a:xfrm>
        </p:grpSpPr>
        <p:cxnSp>
          <p:nvCxnSpPr>
            <p:cNvPr id="334" name="Straight Connector 333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9168764" y="321888"/>
            <a:ext cx="591957" cy="775598"/>
            <a:chOff x="3070772" y="1083733"/>
            <a:chExt cx="591957" cy="775598"/>
          </a:xfrm>
        </p:grpSpPr>
        <p:cxnSp>
          <p:nvCxnSpPr>
            <p:cNvPr id="338" name="Straight Connector 337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998074" y="330847"/>
            <a:ext cx="463021" cy="760048"/>
            <a:chOff x="1865312" y="1083733"/>
            <a:chExt cx="463021" cy="760048"/>
          </a:xfrm>
        </p:grpSpPr>
        <p:cxnSp>
          <p:nvCxnSpPr>
            <p:cNvPr id="344" name="Straight Connector 343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6" name="Group 345"/>
          <p:cNvGrpSpPr/>
          <p:nvPr/>
        </p:nvGrpSpPr>
        <p:grpSpPr>
          <a:xfrm flipH="1">
            <a:off x="8574112" y="330847"/>
            <a:ext cx="463021" cy="760048"/>
            <a:chOff x="2017712" y="1236133"/>
            <a:chExt cx="463021" cy="760048"/>
          </a:xfrm>
        </p:grpSpPr>
        <p:cxnSp>
          <p:nvCxnSpPr>
            <p:cNvPr id="347" name="Straight Connector 34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TextBox 361"/>
          <p:cNvSpPr txBox="1"/>
          <p:nvPr/>
        </p:nvSpPr>
        <p:spPr>
          <a:xfrm>
            <a:off x="9793237" y="256229"/>
            <a:ext cx="386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EMERGENT DYNAMICS, </a:t>
            </a:r>
          </a:p>
          <a:p>
            <a:r>
              <a:rPr lang="en-US" dirty="0" smtClean="0"/>
              <a:t>CONTROLS AND</a:t>
            </a:r>
          </a:p>
          <a:p>
            <a:r>
              <a:rPr lang="en-US" dirty="0" smtClean="0"/>
              <a:t>ANALYTICS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roup 637"/>
          <p:cNvGrpSpPr/>
          <p:nvPr/>
        </p:nvGrpSpPr>
        <p:grpSpPr>
          <a:xfrm>
            <a:off x="633092" y="1504308"/>
            <a:ext cx="10538116" cy="3810327"/>
            <a:chOff x="633092" y="1504308"/>
            <a:chExt cx="10538116" cy="38103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7222681" y="1504308"/>
              <a:ext cx="3948527" cy="3810327"/>
            </a:xfrm>
            <a:prstGeom prst="rect">
              <a:avLst/>
            </a:prstGeom>
          </p:spPr>
        </p:pic>
        <p:pic>
          <p:nvPicPr>
            <p:cNvPr id="637" name="Picture 6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092" y="2826645"/>
              <a:ext cx="7609118" cy="1165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47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" y="1693650"/>
            <a:ext cx="9144000" cy="3441291"/>
          </a:xfrm>
          <a:prstGeom prst="rect">
            <a:avLst/>
          </a:prstGeom>
        </p:spPr>
      </p:pic>
      <p:pic>
        <p:nvPicPr>
          <p:cNvPr id="5" name="Picture 2" descr="http://images.gizmag.com/gallery_lrg/connected-vehicle-tr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15" y="0"/>
            <a:ext cx="451338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9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s.gizmag.com/gallery_lrg/connected-vehicle-trial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21498"/>
          <a:stretch/>
        </p:blipFill>
        <p:spPr bwMode="auto">
          <a:xfrm>
            <a:off x="7772400" y="29464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entralcontracts.com/news/wp-content/uploads/car-breakdown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5017"/>
          <a:stretch/>
        </p:blipFill>
        <p:spPr bwMode="auto">
          <a:xfrm>
            <a:off x="461433" y="57097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0" r="11979"/>
          <a:stretch/>
        </p:blipFill>
        <p:spPr>
          <a:xfrm>
            <a:off x="5880099" y="2165519"/>
            <a:ext cx="1554480" cy="1554480"/>
          </a:xfrm>
          <a:prstGeom prst="rect">
            <a:avLst/>
          </a:prstGeom>
        </p:spPr>
      </p:pic>
      <p:pic>
        <p:nvPicPr>
          <p:cNvPr id="1026" name="Picture 2" descr="http://static.allaguida.it/allaguida/fotogallery/625X0/125791/audi-adaptive-cruise-contro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23480" r="16365" b="7434"/>
          <a:stretch/>
        </p:blipFill>
        <p:spPr bwMode="auto">
          <a:xfrm>
            <a:off x="250167" y="3114134"/>
            <a:ext cx="4459856" cy="307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r="18637"/>
          <a:stretch/>
        </p:blipFill>
        <p:spPr>
          <a:xfrm>
            <a:off x="5029200" y="3978791"/>
            <a:ext cx="2743200" cy="2743200"/>
          </a:xfrm>
          <a:prstGeom prst="rect">
            <a:avLst/>
          </a:prstGeom>
        </p:spPr>
      </p:pic>
      <p:pic>
        <p:nvPicPr>
          <p:cNvPr id="9" name="Picture 2" descr="http://www.centralcontracts.com/news/wp-content/uploads/car-breakdown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3566" y="241538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ytimg.com/vi/v1kiyGd59Zk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6" t="12789" r="13582" b="12243"/>
          <a:stretch/>
        </p:blipFill>
        <p:spPr bwMode="auto">
          <a:xfrm>
            <a:off x="4580824" y="187399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aradvice.com.au/wp-content/uploads/2011/03/Volvo-V60-Adaptive-Cruise-Control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16669" r="31274" b="26547"/>
          <a:stretch/>
        </p:blipFill>
        <p:spPr bwMode="auto">
          <a:xfrm>
            <a:off x="1797267" y="1965435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/>
          <a:stretch/>
        </p:blipFill>
        <p:spPr>
          <a:xfrm>
            <a:off x="8859328" y="3837367"/>
            <a:ext cx="26374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03566" y="5243002"/>
            <a:ext cx="137160" cy="146304"/>
            <a:chOff x="1066800" y="1083733"/>
            <a:chExt cx="529482" cy="76923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100040" y="5243001"/>
            <a:ext cx="146304" cy="146305"/>
            <a:chOff x="4744901" y="5799423"/>
            <a:chExt cx="146304" cy="140638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305656" y="5243002"/>
            <a:ext cx="137160" cy="146304"/>
            <a:chOff x="1066800" y="1083733"/>
            <a:chExt cx="529482" cy="76923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502129" y="5243002"/>
            <a:ext cx="138748" cy="146304"/>
            <a:chOff x="5152747" y="5793757"/>
            <a:chExt cx="138748" cy="146304"/>
          </a:xfrm>
        </p:grpSpPr>
        <p:grpSp>
          <p:nvGrpSpPr>
            <p:cNvPr id="25" name="Group 24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700190" y="5243002"/>
            <a:ext cx="137160" cy="146304"/>
            <a:chOff x="5337571" y="5793327"/>
            <a:chExt cx="137160" cy="146304"/>
          </a:xfrm>
        </p:grpSpPr>
        <p:grpSp>
          <p:nvGrpSpPr>
            <p:cNvPr id="31" name="Group 30"/>
            <p:cNvGrpSpPr/>
            <p:nvPr/>
          </p:nvGrpSpPr>
          <p:grpSpPr>
            <a:xfrm>
              <a:off x="5337571" y="5793327"/>
              <a:ext cx="137160" cy="146304"/>
              <a:chOff x="1066800" y="1083733"/>
              <a:chExt cx="529482" cy="76923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451813" y="1477560"/>
                <a:ext cx="144469" cy="3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337571" y="5799916"/>
              <a:ext cx="0" cy="13922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74731" y="5868231"/>
              <a:ext cx="0" cy="6773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896663" y="5243002"/>
            <a:ext cx="137160" cy="146304"/>
            <a:chOff x="1066800" y="1083733"/>
            <a:chExt cx="529482" cy="7692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093136" y="5243002"/>
            <a:ext cx="132012" cy="146304"/>
            <a:chOff x="5717126" y="5799423"/>
            <a:chExt cx="132012" cy="137654"/>
          </a:xfrm>
        </p:grpSpPr>
        <p:grpSp>
          <p:nvGrpSpPr>
            <p:cNvPr id="42" name="Group 4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284461" y="5240704"/>
            <a:ext cx="137160" cy="148602"/>
            <a:chOff x="1066800" y="1117129"/>
            <a:chExt cx="529482" cy="78131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629277" y="5243003"/>
            <a:ext cx="109728" cy="146303"/>
            <a:chOff x="1865312" y="1083736"/>
            <a:chExt cx="463021" cy="760045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06208" y="5243002"/>
            <a:ext cx="118440" cy="146304"/>
            <a:chOff x="6421574" y="5786195"/>
            <a:chExt cx="104444" cy="15586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191066" y="5243002"/>
            <a:ext cx="132012" cy="146304"/>
            <a:chOff x="6584275" y="5811628"/>
            <a:chExt cx="132012" cy="146304"/>
          </a:xfrm>
        </p:grpSpPr>
        <p:grpSp>
          <p:nvGrpSpPr>
            <p:cNvPr id="58" name="Group 57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60" name="Group 5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5390281" y="5243001"/>
            <a:ext cx="146304" cy="146305"/>
            <a:chOff x="4744901" y="5799423"/>
            <a:chExt cx="146304" cy="140638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/>
        </p:nvCxnSpPr>
        <p:spPr>
          <a:xfrm rot="5400000">
            <a:off x="5532691" y="5317716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rot="16200000">
            <a:off x="5648624" y="5265862"/>
            <a:ext cx="146304" cy="100584"/>
            <a:chOff x="5717126" y="5799423"/>
            <a:chExt cx="132012" cy="137654"/>
          </a:xfrm>
        </p:grpSpPr>
        <p:grpSp>
          <p:nvGrpSpPr>
            <p:cNvPr id="72" name="Group 7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839269" y="5243002"/>
            <a:ext cx="109728" cy="146304"/>
            <a:chOff x="7212348" y="5804772"/>
            <a:chExt cx="138976" cy="146304"/>
          </a:xfrm>
        </p:grpSpPr>
        <p:grpSp>
          <p:nvGrpSpPr>
            <p:cNvPr id="77" name="Group 76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Connector 77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 flipH="1">
            <a:off x="2903566" y="5520681"/>
            <a:ext cx="109728" cy="146303"/>
            <a:chOff x="1865312" y="1083736"/>
            <a:chExt cx="463021" cy="760045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079953" y="5520680"/>
            <a:ext cx="102379" cy="146304"/>
            <a:chOff x="4714541" y="6078164"/>
            <a:chExt cx="102379" cy="146304"/>
          </a:xfrm>
        </p:grpSpPr>
        <p:grpSp>
          <p:nvGrpSpPr>
            <p:cNvPr id="87" name="Group 86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89" name="Group 88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248991" y="5520680"/>
            <a:ext cx="132012" cy="146304"/>
            <a:chOff x="5717126" y="5799423"/>
            <a:chExt cx="132012" cy="13765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47662" y="5518382"/>
            <a:ext cx="137160" cy="148602"/>
            <a:chOff x="1066800" y="1117129"/>
            <a:chExt cx="529482" cy="78131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634549" y="5520680"/>
            <a:ext cx="138748" cy="146304"/>
            <a:chOff x="5152747" y="5793757"/>
            <a:chExt cx="138748" cy="146304"/>
          </a:xfrm>
        </p:grpSpPr>
        <p:grpSp>
          <p:nvGrpSpPr>
            <p:cNvPr id="102" name="Group 101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Connector 102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3839956" y="5520680"/>
            <a:ext cx="102379" cy="146304"/>
            <a:chOff x="4714541" y="6078164"/>
            <a:chExt cx="102379" cy="146304"/>
          </a:xfrm>
        </p:grpSpPr>
        <p:grpSp>
          <p:nvGrpSpPr>
            <p:cNvPr id="108" name="Group 107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110" name="Group 10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Straight Connector 108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 rot="16200000">
            <a:off x="3987849" y="5545254"/>
            <a:ext cx="142876" cy="100583"/>
            <a:chOff x="5716977" y="5799423"/>
            <a:chExt cx="128919" cy="137653"/>
          </a:xfrm>
        </p:grpSpPr>
        <p:cxnSp>
          <p:nvCxnSpPr>
            <p:cNvPr id="115" name="Straight Connector 114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4297458" y="5520680"/>
            <a:ext cx="132012" cy="146304"/>
            <a:chOff x="6584275" y="5811628"/>
            <a:chExt cx="132012" cy="146304"/>
          </a:xfrm>
        </p:grpSpPr>
        <p:grpSp>
          <p:nvGrpSpPr>
            <p:cNvPr id="118" name="Group 117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20" name="Group 11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500605" y="5520680"/>
            <a:ext cx="132012" cy="146304"/>
            <a:chOff x="5717126" y="5799423"/>
            <a:chExt cx="132012" cy="137654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 rot="5400000">
            <a:off x="4670761" y="5542199"/>
            <a:ext cx="146304" cy="102173"/>
            <a:chOff x="5717126" y="5797249"/>
            <a:chExt cx="132012" cy="139828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Straight Connector 130"/>
            <p:cNvCxnSpPr/>
            <p:nvPr/>
          </p:nvCxnSpPr>
          <p:spPr>
            <a:xfrm>
              <a:off x="5722154" y="5797249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2896136" y="5803732"/>
            <a:ext cx="132012" cy="146304"/>
            <a:chOff x="6584275" y="5811628"/>
            <a:chExt cx="132012" cy="146304"/>
          </a:xfrm>
        </p:grpSpPr>
        <p:grpSp>
          <p:nvGrpSpPr>
            <p:cNvPr id="135" name="Group 134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37" name="Group 136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Straight Connector 135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3097542" y="5803732"/>
            <a:ext cx="132012" cy="146304"/>
            <a:chOff x="5717126" y="5799423"/>
            <a:chExt cx="132012" cy="137654"/>
          </a:xfrm>
        </p:grpSpPr>
        <p:grpSp>
          <p:nvGrpSpPr>
            <p:cNvPr id="142" name="Group 14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3298948" y="5803732"/>
            <a:ext cx="132012" cy="146304"/>
            <a:chOff x="6584275" y="5811628"/>
            <a:chExt cx="132012" cy="146304"/>
          </a:xfrm>
        </p:grpSpPr>
        <p:grpSp>
          <p:nvGrpSpPr>
            <p:cNvPr id="147" name="Group 146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49" name="Group 148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Straight Connector 149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Straight Connector 147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 rot="16200000">
            <a:off x="3479208" y="5828306"/>
            <a:ext cx="142876" cy="100583"/>
            <a:chOff x="5716977" y="5799423"/>
            <a:chExt cx="128919" cy="137653"/>
          </a:xfrm>
        </p:grpSpPr>
        <p:cxnSp>
          <p:nvCxnSpPr>
            <p:cNvPr id="154" name="Straight Connector 153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651152" y="5803732"/>
            <a:ext cx="123623" cy="146304"/>
            <a:chOff x="6421574" y="5786195"/>
            <a:chExt cx="104444" cy="155862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844169" y="5801434"/>
            <a:ext cx="137160" cy="148602"/>
            <a:chOff x="1066800" y="1117129"/>
            <a:chExt cx="529482" cy="781314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Straight Connector 163"/>
          <p:cNvCxnSpPr/>
          <p:nvPr/>
        </p:nvCxnSpPr>
        <p:spPr>
          <a:xfrm rot="5400000">
            <a:off x="3979626" y="5878446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 rot="16200000">
            <a:off x="4097750" y="5826592"/>
            <a:ext cx="146304" cy="100584"/>
            <a:chOff x="5717126" y="5799423"/>
            <a:chExt cx="132012" cy="137654"/>
          </a:xfrm>
        </p:grpSpPr>
        <p:grpSp>
          <p:nvGrpSpPr>
            <p:cNvPr id="166" name="Group 16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Connector 16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4290591" y="5803732"/>
            <a:ext cx="109728" cy="146304"/>
            <a:chOff x="7212348" y="5804772"/>
            <a:chExt cx="138976" cy="146304"/>
          </a:xfrm>
        </p:grpSpPr>
        <p:grpSp>
          <p:nvGrpSpPr>
            <p:cNvPr id="171" name="Group 170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Straight Connector 171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 rot="16200000">
            <a:off x="4662995" y="5828306"/>
            <a:ext cx="142876" cy="100583"/>
            <a:chOff x="5716977" y="5799423"/>
            <a:chExt cx="128919" cy="137653"/>
          </a:xfrm>
        </p:grpSpPr>
        <p:cxnSp>
          <p:nvCxnSpPr>
            <p:cNvPr id="178" name="Straight Connector 177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4861567" y="5803732"/>
            <a:ext cx="132012" cy="146304"/>
            <a:chOff x="6584275" y="5811628"/>
            <a:chExt cx="132012" cy="146304"/>
          </a:xfrm>
        </p:grpSpPr>
        <p:grpSp>
          <p:nvGrpSpPr>
            <p:cNvPr id="181" name="Group 180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83" name="Group 18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4" name="Straight Connector 18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5070422" y="5803732"/>
            <a:ext cx="138580" cy="146304"/>
            <a:chOff x="6690283" y="6351742"/>
            <a:chExt cx="138580" cy="146304"/>
          </a:xfrm>
        </p:grpSpPr>
        <p:grpSp>
          <p:nvGrpSpPr>
            <p:cNvPr id="188" name="Group 187"/>
            <p:cNvGrpSpPr/>
            <p:nvPr/>
          </p:nvGrpSpPr>
          <p:grpSpPr>
            <a:xfrm>
              <a:off x="6690283" y="6351742"/>
              <a:ext cx="137160" cy="146304"/>
              <a:chOff x="1066800" y="1083733"/>
              <a:chExt cx="529482" cy="76923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9" name="Straight Connector 188"/>
            <p:cNvCxnSpPr/>
            <p:nvPr/>
          </p:nvCxnSpPr>
          <p:spPr>
            <a:xfrm rot="16200000">
              <a:off x="6760908" y="6425429"/>
              <a:ext cx="135550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285845" y="5803732"/>
            <a:ext cx="109728" cy="146304"/>
            <a:chOff x="7212348" y="5804772"/>
            <a:chExt cx="138976" cy="146304"/>
          </a:xfrm>
        </p:grpSpPr>
        <p:grpSp>
          <p:nvGrpSpPr>
            <p:cNvPr id="194" name="Group 193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Connector 194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991851" y="5243002"/>
            <a:ext cx="132012" cy="146304"/>
            <a:chOff x="5717126" y="5799423"/>
            <a:chExt cx="132012" cy="137654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Straight Connector 211"/>
          <p:cNvCxnSpPr/>
          <p:nvPr/>
        </p:nvCxnSpPr>
        <p:spPr>
          <a:xfrm flipV="1">
            <a:off x="2675378" y="5229135"/>
            <a:ext cx="0" cy="731520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 flipV="1">
            <a:off x="2145896" y="5593663"/>
            <a:ext cx="0" cy="361849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960525" y="5229135"/>
            <a:ext cx="463021" cy="731520"/>
            <a:chOff x="1865312" y="1083733"/>
            <a:chExt cx="463021" cy="760048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/>
        </p:nvGrpSpPr>
        <p:grpSpPr>
          <a:xfrm flipH="1">
            <a:off x="1543685" y="5229135"/>
            <a:ext cx="463021" cy="731520"/>
            <a:chOff x="2017712" y="1236133"/>
            <a:chExt cx="463021" cy="760048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2" name="Straight Connector 221"/>
          <p:cNvCxnSpPr/>
          <p:nvPr/>
        </p:nvCxnSpPr>
        <p:spPr>
          <a:xfrm>
            <a:off x="2145896" y="5229135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145896" y="5593663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2145896" y="5958191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/>
          <p:cNvGrpSpPr>
            <a:grpSpLocks noChangeAspect="1"/>
          </p:cNvGrpSpPr>
          <p:nvPr/>
        </p:nvGrpSpPr>
        <p:grpSpPr>
          <a:xfrm>
            <a:off x="6413697" y="5259754"/>
            <a:ext cx="132372" cy="182880"/>
            <a:chOff x="291854" y="5229135"/>
            <a:chExt cx="529482" cy="769230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/>
          <p:cNvGrpSpPr>
            <a:grpSpLocks noChangeAspect="1"/>
          </p:cNvGrpSpPr>
          <p:nvPr/>
        </p:nvGrpSpPr>
        <p:grpSpPr>
          <a:xfrm>
            <a:off x="6622655" y="5259754"/>
            <a:ext cx="159250" cy="182880"/>
            <a:chOff x="6335907" y="5291653"/>
            <a:chExt cx="637000" cy="731520"/>
          </a:xfrm>
        </p:grpSpPr>
        <p:cxnSp>
          <p:nvCxnSpPr>
            <p:cNvPr id="235" name="Straight Connector 23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6346183" y="5291653"/>
              <a:ext cx="595828" cy="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>
            <a:grpSpLocks noChangeAspect="1"/>
          </p:cNvGrpSpPr>
          <p:nvPr/>
        </p:nvGrpSpPr>
        <p:grpSpPr>
          <a:xfrm>
            <a:off x="6858491" y="5259754"/>
            <a:ext cx="132372" cy="182880"/>
            <a:chOff x="291854" y="5229135"/>
            <a:chExt cx="529482" cy="769230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>
            <a:grpSpLocks noChangeAspect="1"/>
          </p:cNvGrpSpPr>
          <p:nvPr/>
        </p:nvGrpSpPr>
        <p:grpSpPr>
          <a:xfrm>
            <a:off x="7067449" y="5259754"/>
            <a:ext cx="137160" cy="182880"/>
            <a:chOff x="2579433" y="5226671"/>
            <a:chExt cx="529482" cy="731520"/>
          </a:xfrm>
        </p:grpSpPr>
        <p:cxnSp>
          <p:nvCxnSpPr>
            <p:cNvPr id="253" name="Straight Connector 252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/>
          <p:cNvGrpSpPr>
            <a:grpSpLocks noChangeAspect="1"/>
          </p:cNvGrpSpPr>
          <p:nvPr/>
        </p:nvGrpSpPr>
        <p:grpSpPr>
          <a:xfrm>
            <a:off x="7281195" y="5259754"/>
            <a:ext cx="137609" cy="182880"/>
            <a:chOff x="3304912" y="5226671"/>
            <a:chExt cx="550438" cy="731520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/>
          <p:cNvGrpSpPr>
            <a:grpSpLocks noChangeAspect="1"/>
          </p:cNvGrpSpPr>
          <p:nvPr/>
        </p:nvGrpSpPr>
        <p:grpSpPr>
          <a:xfrm>
            <a:off x="7495390" y="5259754"/>
            <a:ext cx="132372" cy="182880"/>
            <a:chOff x="291854" y="5229135"/>
            <a:chExt cx="529482" cy="769230"/>
          </a:xfrm>
        </p:grpSpPr>
        <p:cxnSp>
          <p:nvCxnSpPr>
            <p:cNvPr id="263" name="Straight Connector 262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704351" y="5259754"/>
            <a:ext cx="137160" cy="182880"/>
            <a:chOff x="4736710" y="5224207"/>
            <a:chExt cx="637000" cy="731520"/>
          </a:xfrm>
        </p:grpSpPr>
        <p:cxnSp>
          <p:nvCxnSpPr>
            <p:cNvPr id="267" name="Straight Connector 266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r="47377"/>
          <a:stretch/>
        </p:blipFill>
        <p:spPr>
          <a:xfrm>
            <a:off x="12147169" y="1170287"/>
            <a:ext cx="3219901" cy="3657600"/>
          </a:xfrm>
          <a:prstGeom prst="trapezoid">
            <a:avLst>
              <a:gd name="adj" fmla="val 0"/>
            </a:avLst>
          </a:prstGeom>
        </p:spPr>
      </p:pic>
      <p:pic>
        <p:nvPicPr>
          <p:cNvPr id="1028" name="Picture 4" descr="https://djkochphotography.files.wordpress.com/2012/10/power-grid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26"/>
          <a:stretch/>
        </p:blipFill>
        <p:spPr bwMode="auto">
          <a:xfrm>
            <a:off x="8652880" y="1170287"/>
            <a:ext cx="4453520" cy="36576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/>
          <a:stretch/>
        </p:blipFill>
        <p:spPr>
          <a:xfrm>
            <a:off x="-1" y="1170287"/>
            <a:ext cx="6897712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4117"/>
          <a:stretch/>
        </p:blipFill>
        <p:spPr>
          <a:xfrm>
            <a:off x="-6490" y="1170287"/>
            <a:ext cx="6885099" cy="3657600"/>
          </a:xfrm>
          <a:prstGeom prst="rect">
            <a:avLst/>
          </a:prstGeom>
        </p:spPr>
      </p:pic>
      <p:sp>
        <p:nvSpPr>
          <p:cNvPr id="1024" name="Rectangle 1023"/>
          <p:cNvSpPr/>
          <p:nvPr/>
        </p:nvSpPr>
        <p:spPr>
          <a:xfrm>
            <a:off x="16373" y="1174894"/>
            <a:ext cx="6868725" cy="9906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143574" y="1342935"/>
            <a:ext cx="5657143" cy="731520"/>
            <a:chOff x="291854" y="5229135"/>
            <a:chExt cx="5657143" cy="731520"/>
          </a:xfrm>
          <a:effectLst/>
        </p:grpSpPr>
        <p:grpSp>
          <p:nvGrpSpPr>
            <p:cNvPr id="272" name="Group 271"/>
            <p:cNvGrpSpPr/>
            <p:nvPr/>
          </p:nvGrpSpPr>
          <p:grpSpPr>
            <a:xfrm>
              <a:off x="2903566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79" name="Straight Connector 478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272"/>
            <p:cNvGrpSpPr/>
            <p:nvPr/>
          </p:nvGrpSpPr>
          <p:grpSpPr>
            <a:xfrm>
              <a:off x="3100040" y="5243001"/>
              <a:ext cx="146304" cy="146305"/>
              <a:chOff x="4744901" y="5799423"/>
              <a:chExt cx="146304" cy="140638"/>
            </a:xfrm>
          </p:grpSpPr>
          <p:grpSp>
            <p:nvGrpSpPr>
              <p:cNvPr id="474" name="Group 473"/>
              <p:cNvGrpSpPr/>
              <p:nvPr/>
            </p:nvGrpSpPr>
            <p:grpSpPr>
              <a:xfrm rot="5400000">
                <a:off x="4749472" y="5798329"/>
                <a:ext cx="137161" cy="146304"/>
                <a:chOff x="1066800" y="1083733"/>
                <a:chExt cx="529484" cy="76923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>
                  <a:off x="1066802" y="1458608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5" name="Straight Connector 474"/>
              <p:cNvCxnSpPr/>
              <p:nvPr/>
            </p:nvCxnSpPr>
            <p:spPr>
              <a:xfrm>
                <a:off x="4748075" y="5799423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/>
            <p:cNvGrpSpPr/>
            <p:nvPr/>
          </p:nvGrpSpPr>
          <p:grpSpPr>
            <a:xfrm>
              <a:off x="3305656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71" name="Straight Connector 47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/>
            <p:cNvGrpSpPr/>
            <p:nvPr/>
          </p:nvGrpSpPr>
          <p:grpSpPr>
            <a:xfrm>
              <a:off x="3502129" y="5243002"/>
              <a:ext cx="138748" cy="146304"/>
              <a:chOff x="5152747" y="5793757"/>
              <a:chExt cx="138748" cy="14630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5152747" y="579375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1066800" y="1475299"/>
                  <a:ext cx="529482" cy="377664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7" name="Straight Connector 466"/>
              <p:cNvCxnSpPr/>
              <p:nvPr/>
            </p:nvCxnSpPr>
            <p:spPr>
              <a:xfrm>
                <a:off x="5291495" y="5799652"/>
                <a:ext cx="0" cy="6858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Group 275"/>
            <p:cNvGrpSpPr/>
            <p:nvPr/>
          </p:nvGrpSpPr>
          <p:grpSpPr>
            <a:xfrm>
              <a:off x="3700190" y="5243002"/>
              <a:ext cx="137160" cy="146304"/>
              <a:chOff x="5337571" y="5793327"/>
              <a:chExt cx="137160" cy="146304"/>
            </a:xfrm>
          </p:grpSpPr>
          <p:grpSp>
            <p:nvGrpSpPr>
              <p:cNvPr id="460" name="Group 459"/>
              <p:cNvGrpSpPr/>
              <p:nvPr/>
            </p:nvGrpSpPr>
            <p:grpSpPr>
              <a:xfrm>
                <a:off x="5337571" y="579332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1451813" y="1477560"/>
                  <a:ext cx="144469" cy="33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1" name="Straight Connector 460"/>
              <p:cNvCxnSpPr/>
              <p:nvPr/>
            </p:nvCxnSpPr>
            <p:spPr>
              <a:xfrm>
                <a:off x="5337571" y="5799916"/>
                <a:ext cx="0" cy="13922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5474731" y="5868231"/>
                <a:ext cx="0" cy="677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3896663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57" name="Straight Connector 45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4093136" y="5243002"/>
              <a:ext cx="132012" cy="146304"/>
              <a:chOff x="5717126" y="5799423"/>
              <a:chExt cx="132012" cy="137654"/>
            </a:xfrm>
          </p:grpSpPr>
          <p:grpSp>
            <p:nvGrpSpPr>
              <p:cNvPr id="453" name="Group 45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4" name="Straight Connector 45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Group 278"/>
            <p:cNvGrpSpPr/>
            <p:nvPr/>
          </p:nvGrpSpPr>
          <p:grpSpPr>
            <a:xfrm>
              <a:off x="4284461" y="5240704"/>
              <a:ext cx="137160" cy="148602"/>
              <a:chOff x="1066800" y="1117129"/>
              <a:chExt cx="529482" cy="781314"/>
            </a:xfrm>
          </p:grpSpPr>
          <p:cxnSp>
            <p:nvCxnSpPr>
              <p:cNvPr id="451" name="Straight Connector 450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" name="Group 279"/>
            <p:cNvGrpSpPr/>
            <p:nvPr/>
          </p:nvGrpSpPr>
          <p:grpSpPr>
            <a:xfrm>
              <a:off x="4629277" y="5243003"/>
              <a:ext cx="109728" cy="146303"/>
              <a:chOff x="1865312" y="1083736"/>
              <a:chExt cx="463021" cy="760045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>
                <a:off x="1865312" y="1083736"/>
                <a:ext cx="463021" cy="371063"/>
              </a:xfrm>
              <a:prstGeom prst="line">
                <a:avLst/>
              </a:prstGeom>
              <a:ln w="381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381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4806208" y="5243002"/>
              <a:ext cx="118440" cy="146304"/>
              <a:chOff x="6421574" y="5786195"/>
              <a:chExt cx="104444" cy="155862"/>
            </a:xfrm>
          </p:grpSpPr>
          <p:cxnSp>
            <p:nvCxnSpPr>
              <p:cNvPr id="445" name="Straight Connector 444"/>
              <p:cNvCxnSpPr/>
              <p:nvPr/>
            </p:nvCxnSpPr>
            <p:spPr>
              <a:xfrm>
                <a:off x="6526018" y="5786195"/>
                <a:ext cx="0" cy="155369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H="1">
                <a:off x="6429611" y="5788209"/>
                <a:ext cx="1" cy="82147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6421574" y="5941564"/>
                <a:ext cx="90055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6437945" y="5870356"/>
                <a:ext cx="7973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/>
            <p:cNvGrpSpPr/>
            <p:nvPr/>
          </p:nvGrpSpPr>
          <p:grpSpPr>
            <a:xfrm>
              <a:off x="5191066" y="5243002"/>
              <a:ext cx="132012" cy="146304"/>
              <a:chOff x="6584275" y="5811628"/>
              <a:chExt cx="132012" cy="146304"/>
            </a:xfrm>
          </p:grpSpPr>
          <p:grpSp>
            <p:nvGrpSpPr>
              <p:cNvPr id="439" name="Group 438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441" name="Group 440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43" name="Straight Connector 442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3" name="Group 282"/>
            <p:cNvGrpSpPr/>
            <p:nvPr/>
          </p:nvGrpSpPr>
          <p:grpSpPr>
            <a:xfrm>
              <a:off x="5390281" y="5243001"/>
              <a:ext cx="146304" cy="146305"/>
              <a:chOff x="4744901" y="5799423"/>
              <a:chExt cx="146304" cy="140638"/>
            </a:xfrm>
          </p:grpSpPr>
          <p:grpSp>
            <p:nvGrpSpPr>
              <p:cNvPr id="434" name="Group 433"/>
              <p:cNvGrpSpPr/>
              <p:nvPr/>
            </p:nvGrpSpPr>
            <p:grpSpPr>
              <a:xfrm rot="5400000">
                <a:off x="4749472" y="5798329"/>
                <a:ext cx="137161" cy="146304"/>
                <a:chOff x="1066800" y="1083733"/>
                <a:chExt cx="529484" cy="769230"/>
              </a:xfrm>
            </p:grpSpPr>
            <p:cxnSp>
              <p:nvCxnSpPr>
                <p:cNvPr id="436" name="Straight Connector 435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/>
              </p:nvCxnSpPr>
              <p:spPr>
                <a:xfrm>
                  <a:off x="1066802" y="1458608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5" name="Straight Connector 434"/>
              <p:cNvCxnSpPr/>
              <p:nvPr/>
            </p:nvCxnSpPr>
            <p:spPr>
              <a:xfrm>
                <a:off x="4748075" y="5799423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4" name="Straight Connector 283"/>
            <p:cNvCxnSpPr/>
            <p:nvPr/>
          </p:nvCxnSpPr>
          <p:spPr>
            <a:xfrm rot="5400000">
              <a:off x="5532691" y="5317716"/>
              <a:ext cx="142687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Group 284"/>
            <p:cNvGrpSpPr/>
            <p:nvPr/>
          </p:nvGrpSpPr>
          <p:grpSpPr>
            <a:xfrm rot="16200000">
              <a:off x="5648624" y="5265862"/>
              <a:ext cx="146304" cy="100584"/>
              <a:chOff x="5717126" y="5799423"/>
              <a:chExt cx="132012" cy="137654"/>
            </a:xfrm>
          </p:grpSpPr>
          <p:grpSp>
            <p:nvGrpSpPr>
              <p:cNvPr id="430" name="Group 42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32" name="Straight Connector 43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1" name="Straight Connector 43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5839269" y="5243002"/>
              <a:ext cx="109728" cy="146304"/>
              <a:chOff x="7212348" y="5804772"/>
              <a:chExt cx="138976" cy="146304"/>
            </a:xfrm>
          </p:grpSpPr>
          <p:grpSp>
            <p:nvGrpSpPr>
              <p:cNvPr id="424" name="Group 423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5" name="Straight Connector 424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Group 286"/>
            <p:cNvGrpSpPr/>
            <p:nvPr/>
          </p:nvGrpSpPr>
          <p:grpSpPr>
            <a:xfrm flipH="1">
              <a:off x="2903566" y="5520681"/>
              <a:ext cx="109728" cy="146303"/>
              <a:chOff x="1865312" y="1083736"/>
              <a:chExt cx="463021" cy="760045"/>
            </a:xfrm>
          </p:grpSpPr>
          <p:cxnSp>
            <p:nvCxnSpPr>
              <p:cNvPr id="422" name="Straight Connector 421"/>
              <p:cNvCxnSpPr/>
              <p:nvPr/>
            </p:nvCxnSpPr>
            <p:spPr>
              <a:xfrm>
                <a:off x="1865312" y="1083736"/>
                <a:ext cx="463021" cy="371063"/>
              </a:xfrm>
              <a:prstGeom prst="line">
                <a:avLst/>
              </a:prstGeom>
              <a:ln w="3810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3810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Group 287"/>
            <p:cNvGrpSpPr/>
            <p:nvPr/>
          </p:nvGrpSpPr>
          <p:grpSpPr>
            <a:xfrm>
              <a:off x="3079953" y="5520680"/>
              <a:ext cx="102379" cy="146304"/>
              <a:chOff x="4714541" y="6078164"/>
              <a:chExt cx="102379" cy="146304"/>
            </a:xfrm>
          </p:grpSpPr>
          <p:grpSp>
            <p:nvGrpSpPr>
              <p:cNvPr id="416" name="Group 415"/>
              <p:cNvGrpSpPr/>
              <p:nvPr/>
            </p:nvGrpSpPr>
            <p:grpSpPr>
              <a:xfrm rot="16200000">
                <a:off x="4691681" y="6101024"/>
                <a:ext cx="146304" cy="100584"/>
                <a:chOff x="5717126" y="5799423"/>
                <a:chExt cx="132012" cy="137654"/>
              </a:xfrm>
            </p:grpSpPr>
            <p:grpSp>
              <p:nvGrpSpPr>
                <p:cNvPr id="418" name="Group 417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20" name="Straight Connector 419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9" name="Straight Connector 418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7" name="Straight Connector 416"/>
              <p:cNvCxnSpPr/>
              <p:nvPr/>
            </p:nvCxnSpPr>
            <p:spPr>
              <a:xfrm rot="16200000">
                <a:off x="4748964" y="6155967"/>
                <a:ext cx="135551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Group 288"/>
            <p:cNvGrpSpPr/>
            <p:nvPr/>
          </p:nvGrpSpPr>
          <p:grpSpPr>
            <a:xfrm>
              <a:off x="3248991" y="5520680"/>
              <a:ext cx="132012" cy="146304"/>
              <a:chOff x="5717126" y="5799423"/>
              <a:chExt cx="132012" cy="137654"/>
            </a:xfrm>
          </p:grpSpPr>
          <p:grpSp>
            <p:nvGrpSpPr>
              <p:cNvPr id="412" name="Group 411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3" name="Straight Connector 412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3447662" y="5518382"/>
              <a:ext cx="137160" cy="148602"/>
              <a:chOff x="1066800" y="1117129"/>
              <a:chExt cx="529482" cy="781314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>
              <a:off x="3634549" y="5520680"/>
              <a:ext cx="138748" cy="146304"/>
              <a:chOff x="5152747" y="5793757"/>
              <a:chExt cx="138748" cy="146304"/>
            </a:xfrm>
          </p:grpSpPr>
          <p:grpSp>
            <p:nvGrpSpPr>
              <p:cNvPr id="405" name="Group 404"/>
              <p:cNvGrpSpPr/>
              <p:nvPr/>
            </p:nvGrpSpPr>
            <p:grpSpPr>
              <a:xfrm>
                <a:off x="5152747" y="579375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1066800" y="1475299"/>
                  <a:ext cx="529482" cy="377664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6" name="Straight Connector 405"/>
              <p:cNvCxnSpPr/>
              <p:nvPr/>
            </p:nvCxnSpPr>
            <p:spPr>
              <a:xfrm>
                <a:off x="5291495" y="5799652"/>
                <a:ext cx="0" cy="6858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>
              <a:off x="3839956" y="5520680"/>
              <a:ext cx="102379" cy="146304"/>
              <a:chOff x="4714541" y="6078164"/>
              <a:chExt cx="102379" cy="146304"/>
            </a:xfrm>
          </p:grpSpPr>
          <p:grpSp>
            <p:nvGrpSpPr>
              <p:cNvPr id="399" name="Group 398"/>
              <p:cNvGrpSpPr/>
              <p:nvPr/>
            </p:nvGrpSpPr>
            <p:grpSpPr>
              <a:xfrm rot="16200000">
                <a:off x="4691681" y="6101024"/>
                <a:ext cx="146304" cy="100584"/>
                <a:chOff x="5717126" y="5799423"/>
                <a:chExt cx="132012" cy="137654"/>
              </a:xfrm>
            </p:grpSpPr>
            <p:grpSp>
              <p:nvGrpSpPr>
                <p:cNvPr id="401" name="Group 400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03" name="Straight Connector 402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0" name="Straight Connector 399"/>
              <p:cNvCxnSpPr/>
              <p:nvPr/>
            </p:nvCxnSpPr>
            <p:spPr>
              <a:xfrm rot="16200000">
                <a:off x="4748964" y="6155967"/>
                <a:ext cx="135551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/>
            <p:cNvGrpSpPr/>
            <p:nvPr/>
          </p:nvGrpSpPr>
          <p:grpSpPr>
            <a:xfrm rot="16200000">
              <a:off x="3987849" y="5545254"/>
              <a:ext cx="142876" cy="100583"/>
              <a:chOff x="5716977" y="5799423"/>
              <a:chExt cx="128919" cy="137653"/>
            </a:xfrm>
          </p:grpSpPr>
          <p:cxnSp>
            <p:nvCxnSpPr>
              <p:cNvPr id="397" name="Straight Connector 396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oup 293"/>
            <p:cNvGrpSpPr/>
            <p:nvPr/>
          </p:nvGrpSpPr>
          <p:grpSpPr>
            <a:xfrm>
              <a:off x="4297458" y="5520680"/>
              <a:ext cx="132012" cy="146304"/>
              <a:chOff x="6584275" y="5811628"/>
              <a:chExt cx="132012" cy="146304"/>
            </a:xfrm>
          </p:grpSpPr>
          <p:grpSp>
            <p:nvGrpSpPr>
              <p:cNvPr id="391" name="Group 390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93" name="Group 392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95" name="Straight Connector 394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4" name="Straight Connector 393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2" name="Straight Connector 391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Group 294"/>
            <p:cNvGrpSpPr/>
            <p:nvPr/>
          </p:nvGrpSpPr>
          <p:grpSpPr>
            <a:xfrm>
              <a:off x="4500605" y="5520680"/>
              <a:ext cx="132012" cy="146304"/>
              <a:chOff x="5717126" y="5799423"/>
              <a:chExt cx="132012" cy="137654"/>
            </a:xfrm>
          </p:grpSpPr>
          <p:grpSp>
            <p:nvGrpSpPr>
              <p:cNvPr id="387" name="Group 386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8" name="Straight Connector 38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 rot="5400000">
              <a:off x="4670761" y="5542199"/>
              <a:ext cx="146304" cy="102173"/>
              <a:chOff x="5717126" y="5797249"/>
              <a:chExt cx="132012" cy="139828"/>
            </a:xfrm>
          </p:grpSpPr>
          <p:grpSp>
            <p:nvGrpSpPr>
              <p:cNvPr id="383" name="Group 38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85" name="Straight Connector 38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4" name="Straight Connector 383"/>
              <p:cNvCxnSpPr/>
              <p:nvPr/>
            </p:nvCxnSpPr>
            <p:spPr>
              <a:xfrm>
                <a:off x="5722154" y="5797249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Group 296"/>
            <p:cNvGrpSpPr/>
            <p:nvPr/>
          </p:nvGrpSpPr>
          <p:grpSpPr>
            <a:xfrm>
              <a:off x="2896136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77" name="Group 376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79" name="Group 378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81" name="Straight Connector 380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/>
            <p:cNvGrpSpPr/>
            <p:nvPr/>
          </p:nvGrpSpPr>
          <p:grpSpPr>
            <a:xfrm>
              <a:off x="3097542" y="5803732"/>
              <a:ext cx="132012" cy="146304"/>
              <a:chOff x="5717126" y="5799423"/>
              <a:chExt cx="132012" cy="137654"/>
            </a:xfrm>
          </p:grpSpPr>
          <p:grpSp>
            <p:nvGrpSpPr>
              <p:cNvPr id="373" name="Group 37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3298948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69" name="Group 368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71" name="Straight Connector 370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8" name="Straight Connector 367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 rot="16200000">
              <a:off x="3479208" y="5828306"/>
              <a:ext cx="142876" cy="100583"/>
              <a:chOff x="5716977" y="5799423"/>
              <a:chExt cx="128919" cy="137653"/>
            </a:xfrm>
          </p:grpSpPr>
          <p:cxnSp>
            <p:nvCxnSpPr>
              <p:cNvPr id="365" name="Straight Connector 364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3651152" y="5803732"/>
              <a:ext cx="123623" cy="146304"/>
              <a:chOff x="6421574" y="5786195"/>
              <a:chExt cx="104444" cy="155862"/>
            </a:xfrm>
          </p:grpSpPr>
          <p:cxnSp>
            <p:nvCxnSpPr>
              <p:cNvPr id="361" name="Straight Connector 360"/>
              <p:cNvCxnSpPr/>
              <p:nvPr/>
            </p:nvCxnSpPr>
            <p:spPr>
              <a:xfrm>
                <a:off x="6526018" y="5786195"/>
                <a:ext cx="0" cy="155369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6429611" y="5788209"/>
                <a:ext cx="1" cy="82147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6421574" y="5941564"/>
                <a:ext cx="90055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6437945" y="5870356"/>
                <a:ext cx="7973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Group 301"/>
            <p:cNvGrpSpPr/>
            <p:nvPr/>
          </p:nvGrpSpPr>
          <p:grpSpPr>
            <a:xfrm>
              <a:off x="3844169" y="5801434"/>
              <a:ext cx="137160" cy="148602"/>
              <a:chOff x="1066800" y="1117129"/>
              <a:chExt cx="529482" cy="781314"/>
            </a:xfrm>
          </p:grpSpPr>
          <p:cxnSp>
            <p:nvCxnSpPr>
              <p:cNvPr id="359" name="Straight Connector 358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3" name="Straight Connector 302"/>
            <p:cNvCxnSpPr/>
            <p:nvPr/>
          </p:nvCxnSpPr>
          <p:spPr>
            <a:xfrm rot="5400000">
              <a:off x="3979626" y="5878446"/>
              <a:ext cx="142687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/>
            <p:cNvGrpSpPr/>
            <p:nvPr/>
          </p:nvGrpSpPr>
          <p:grpSpPr>
            <a:xfrm rot="16200000">
              <a:off x="4097750" y="5826592"/>
              <a:ext cx="146304" cy="100584"/>
              <a:chOff x="5717126" y="5799423"/>
              <a:chExt cx="132012" cy="137654"/>
            </a:xfrm>
          </p:grpSpPr>
          <p:grpSp>
            <p:nvGrpSpPr>
              <p:cNvPr id="355" name="Group 354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57" name="Straight Connector 356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6" name="Straight Connector 355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Group 304"/>
            <p:cNvGrpSpPr/>
            <p:nvPr/>
          </p:nvGrpSpPr>
          <p:grpSpPr>
            <a:xfrm>
              <a:off x="4290591" y="5803732"/>
              <a:ext cx="109728" cy="146304"/>
              <a:chOff x="7212348" y="5804772"/>
              <a:chExt cx="138976" cy="14630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0" name="Straight Connector 349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 rot="16200000">
              <a:off x="4662995" y="5828306"/>
              <a:ext cx="142876" cy="100583"/>
              <a:chOff x="5716977" y="5799423"/>
              <a:chExt cx="128919" cy="137653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/>
          </p:nvGrpSpPr>
          <p:grpSpPr>
            <a:xfrm>
              <a:off x="4861567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41" name="Group 340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43" name="Group 342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45" name="Straight Connector 344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2" name="Straight Connector 341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5070422" y="5803732"/>
              <a:ext cx="138580" cy="146304"/>
              <a:chOff x="6690283" y="6351742"/>
              <a:chExt cx="138580" cy="146304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690283" y="635174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rot="16200000">
                <a:off x="6760908" y="6425429"/>
                <a:ext cx="135550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5285845" y="5803732"/>
              <a:ext cx="109728" cy="146304"/>
              <a:chOff x="7212348" y="5804772"/>
              <a:chExt cx="138976" cy="146304"/>
            </a:xfrm>
          </p:grpSpPr>
          <p:grpSp>
            <p:nvGrpSpPr>
              <p:cNvPr id="330" name="Group 329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1" name="Straight Connector 330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4991851" y="5243002"/>
              <a:ext cx="132012" cy="146304"/>
              <a:chOff x="5717126" y="5799423"/>
              <a:chExt cx="132012" cy="137654"/>
            </a:xfrm>
          </p:grpSpPr>
          <p:grpSp>
            <p:nvGrpSpPr>
              <p:cNvPr id="326" name="Group 325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7" name="Straight Connector 326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oup 310"/>
            <p:cNvGrpSpPr/>
            <p:nvPr/>
          </p:nvGrpSpPr>
          <p:grpSpPr>
            <a:xfrm>
              <a:off x="291854" y="5229135"/>
              <a:ext cx="529482" cy="731520"/>
              <a:chOff x="291854" y="5229135"/>
              <a:chExt cx="529482" cy="76923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2" name="Straight Connector 311"/>
            <p:cNvCxnSpPr/>
            <p:nvPr/>
          </p:nvCxnSpPr>
          <p:spPr>
            <a:xfrm flipV="1">
              <a:off x="2675378" y="5229135"/>
              <a:ext cx="0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 flipV="1">
              <a:off x="2145896" y="5593663"/>
              <a:ext cx="0" cy="36184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4" name="Group 313"/>
            <p:cNvGrpSpPr/>
            <p:nvPr/>
          </p:nvGrpSpPr>
          <p:grpSpPr>
            <a:xfrm>
              <a:off x="960525" y="5229135"/>
              <a:ext cx="463021" cy="731520"/>
              <a:chOff x="1865312" y="1083733"/>
              <a:chExt cx="463021" cy="760048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/>
            <p:cNvGrpSpPr/>
            <p:nvPr/>
          </p:nvGrpSpPr>
          <p:grpSpPr>
            <a:xfrm flipH="1">
              <a:off x="1543685" y="5229135"/>
              <a:ext cx="463021" cy="731520"/>
              <a:chOff x="2017712" y="1236133"/>
              <a:chExt cx="463021" cy="760048"/>
            </a:xfrm>
          </p:grpSpPr>
          <p:cxnSp>
            <p:nvCxnSpPr>
              <p:cNvPr id="319" name="Straight Connector 318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Straight Connector 315"/>
            <p:cNvCxnSpPr/>
            <p:nvPr/>
          </p:nvCxnSpPr>
          <p:spPr>
            <a:xfrm>
              <a:off x="2145896" y="5229135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145896" y="5593663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2145896" y="595819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controlfreaks.mne.psu.edu/ResearchFolder/Project_EmergentTrafficJams/SelfOrgJams_small2.jp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4"/>
          <a:stretch/>
        </p:blipFill>
        <p:spPr bwMode="auto">
          <a:xfrm>
            <a:off x="6176683" y="1170287"/>
            <a:ext cx="4317813" cy="3657600"/>
          </a:xfrm>
          <a:prstGeom prst="parallelogram">
            <a:avLst>
              <a:gd name="adj" fmla="val 1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6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00" y="171449"/>
            <a:ext cx="12230170" cy="2776837"/>
            <a:chOff x="-6490" y="1170287"/>
            <a:chExt cx="15373560" cy="3657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>
              <a:off x="12147169" y="1170287"/>
              <a:ext cx="3219901" cy="3657600"/>
            </a:xfrm>
            <a:prstGeom prst="trapezoid">
              <a:avLst>
                <a:gd name="adj" fmla="val 0"/>
              </a:avLst>
            </a:prstGeom>
          </p:spPr>
        </p:pic>
        <p:pic>
          <p:nvPicPr>
            <p:cNvPr id="1028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8652880" y="1170287"/>
              <a:ext cx="4453520" cy="3657600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7"/>
            <a:stretch/>
          </p:blipFill>
          <p:spPr>
            <a:xfrm>
              <a:off x="-1" y="1170287"/>
              <a:ext cx="6897712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2" b="14117"/>
            <a:stretch/>
          </p:blipFill>
          <p:spPr>
            <a:xfrm>
              <a:off x="-6490" y="1170287"/>
              <a:ext cx="6885099" cy="3657600"/>
            </a:xfrm>
            <a:prstGeom prst="rect">
              <a:avLst/>
            </a:prstGeom>
          </p:spPr>
        </p:pic>
        <p:pic>
          <p:nvPicPr>
            <p:cNvPr id="1026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6176683" y="1170287"/>
              <a:ext cx="4317813" cy="3657600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84200" y="3067031"/>
            <a:ext cx="10455907" cy="2776838"/>
            <a:chOff x="584200" y="3067031"/>
            <a:chExt cx="10455907" cy="2776838"/>
          </a:xfrm>
        </p:grpSpPr>
        <p:pic>
          <p:nvPicPr>
            <p:cNvPr id="483" name="Picture 482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>
              <a:off x="8478570" y="3067031"/>
              <a:ext cx="2561537" cy="2776837"/>
            </a:xfrm>
            <a:prstGeom prst="trapezoid">
              <a:avLst>
                <a:gd name="adj" fmla="val 0"/>
              </a:avLst>
            </a:prstGeom>
          </p:spPr>
        </p:pic>
        <p:pic>
          <p:nvPicPr>
            <p:cNvPr id="484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5657618" y="3067031"/>
              <a:ext cx="3542921" cy="2776837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6" name="Picture 485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6" t="15032" b="14117"/>
            <a:stretch/>
          </p:blipFill>
          <p:spPr>
            <a:xfrm>
              <a:off x="584200" y="3067032"/>
              <a:ext cx="4514618" cy="2776837"/>
            </a:xfrm>
            <a:prstGeom prst="rect">
              <a:avLst/>
            </a:prstGeom>
          </p:spPr>
        </p:pic>
        <p:pic>
          <p:nvPicPr>
            <p:cNvPr id="487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3557102" y="3067032"/>
              <a:ext cx="3434962" cy="2776837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05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55314" y="361936"/>
            <a:ext cx="7839196" cy="5553680"/>
            <a:chOff x="3055314" y="361936"/>
            <a:chExt cx="7839196" cy="5553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" t="13967" r="31650"/>
            <a:stretch/>
          </p:blipFill>
          <p:spPr>
            <a:xfrm flipH="1">
              <a:off x="7367938" y="3138764"/>
              <a:ext cx="3520704" cy="2776837"/>
            </a:xfrm>
            <a:prstGeom prst="parallelogram">
              <a:avLst>
                <a:gd name="adj" fmla="val 0"/>
              </a:avLst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 flipH="1">
              <a:off x="3055314" y="3138779"/>
              <a:ext cx="2561537" cy="2776837"/>
            </a:xfrm>
            <a:prstGeom prst="parallelogram">
              <a:avLst>
                <a:gd name="adj" fmla="val 0"/>
              </a:avLst>
            </a:prstGeom>
          </p:spPr>
        </p:pic>
        <p:pic>
          <p:nvPicPr>
            <p:cNvPr id="8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7453680" y="361936"/>
              <a:ext cx="3434962" cy="2776837"/>
            </a:xfrm>
            <a:prstGeom prst="parallelogram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4712759" y="3138778"/>
              <a:ext cx="3542921" cy="2776837"/>
            </a:xfrm>
            <a:prstGeom prst="parallelogram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2" b="14117"/>
            <a:stretch/>
          </p:blipFill>
          <p:spPr>
            <a:xfrm>
              <a:off x="3067050" y="361949"/>
              <a:ext cx="5477322" cy="2776837"/>
            </a:xfrm>
            <a:prstGeom prst="rect">
              <a:avLst/>
            </a:prstGeom>
          </p:spPr>
        </p:pic>
        <p:pic>
          <p:nvPicPr>
            <p:cNvPr id="1026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7459548" y="361938"/>
              <a:ext cx="3434962" cy="2776837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 flipH="1">
              <a:off x="3067050" y="3138764"/>
              <a:ext cx="2561537" cy="2776837"/>
            </a:xfrm>
            <a:prstGeom prst="parallelogram">
              <a:avLst>
                <a:gd name="adj" fmla="val 16857"/>
              </a:avLst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" t="13967" r="31650"/>
            <a:stretch/>
          </p:blipFill>
          <p:spPr>
            <a:xfrm flipH="1">
              <a:off x="7367938" y="3138765"/>
              <a:ext cx="3520704" cy="2776837"/>
            </a:xfrm>
            <a:prstGeom prst="parallelogram">
              <a:avLst>
                <a:gd name="adj" fmla="val 14023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76448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</TotalTime>
  <Words>23</Words>
  <Application>Microsoft Office PowerPoint</Application>
  <PresentationFormat>Widescreen</PresentationFormat>
  <Paragraphs>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Jerath, Kshitij</cp:lastModifiedBy>
  <cp:revision>65</cp:revision>
  <dcterms:created xsi:type="dcterms:W3CDTF">2015-02-10T22:45:01Z</dcterms:created>
  <dcterms:modified xsi:type="dcterms:W3CDTF">2018-10-10T23:13:06Z</dcterms:modified>
</cp:coreProperties>
</file>